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0058400" cy="7772400"/>
  <p:notesSz cx="10058400" cy="77724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>
      <p:cViewPr varScale="1">
        <p:scale>
          <a:sx n="93" d="100"/>
          <a:sy n="93" d="100"/>
        </p:scale>
        <p:origin x="193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2919" y="1560575"/>
            <a:ext cx="9052560" cy="4653280"/>
          </a:xfrm>
          <a:custGeom>
            <a:avLst/>
            <a:gdLst/>
            <a:ahLst/>
            <a:cxnLst/>
            <a:rect l="l" t="t" r="r" b="b"/>
            <a:pathLst>
              <a:path w="9052560" h="4653280">
                <a:moveTo>
                  <a:pt x="0" y="0"/>
                </a:moveTo>
                <a:lnTo>
                  <a:pt x="9052560" y="0"/>
                </a:lnTo>
                <a:lnTo>
                  <a:pt x="9052560" y="4652772"/>
                </a:lnTo>
                <a:lnTo>
                  <a:pt x="0" y="465277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654551"/>
            <a:ext cx="632460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430511" y="3654551"/>
            <a:ext cx="627887" cy="513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226" y="1046495"/>
            <a:ext cx="9619947" cy="327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731252" y="1057656"/>
            <a:ext cx="1005840" cy="5659120"/>
          </a:xfrm>
          <a:custGeom>
            <a:avLst/>
            <a:gdLst/>
            <a:ahLst/>
            <a:cxnLst/>
            <a:rect l="l" t="t" r="r" b="b"/>
            <a:pathLst>
              <a:path w="1005840" h="5659120">
                <a:moveTo>
                  <a:pt x="0" y="0"/>
                </a:moveTo>
                <a:lnTo>
                  <a:pt x="1005840" y="5658612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26480" y="4094988"/>
            <a:ext cx="3930650" cy="2621280"/>
          </a:xfrm>
          <a:custGeom>
            <a:avLst/>
            <a:gdLst/>
            <a:ahLst/>
            <a:cxnLst/>
            <a:rect l="l" t="t" r="r" b="b"/>
            <a:pathLst>
              <a:path w="3930650" h="2621279">
                <a:moveTo>
                  <a:pt x="3930395" y="0"/>
                </a:moveTo>
                <a:lnTo>
                  <a:pt x="0" y="262128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363968" y="1057656"/>
            <a:ext cx="2694431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2919" y="1560575"/>
            <a:ext cx="9052560" cy="4653280"/>
          </a:xfrm>
          <a:custGeom>
            <a:avLst/>
            <a:gdLst/>
            <a:ahLst/>
            <a:cxnLst/>
            <a:rect l="l" t="t" r="r" b="b"/>
            <a:pathLst>
              <a:path w="9052560" h="4653280">
                <a:moveTo>
                  <a:pt x="0" y="0"/>
                </a:moveTo>
                <a:lnTo>
                  <a:pt x="9052560" y="0"/>
                </a:lnTo>
                <a:lnTo>
                  <a:pt x="9052560" y="4652772"/>
                </a:lnTo>
                <a:lnTo>
                  <a:pt x="0" y="465277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654551"/>
            <a:ext cx="632460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430511" y="3654551"/>
            <a:ext cx="627887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87668" y="1046495"/>
            <a:ext cx="3151504" cy="327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062" y="1553717"/>
            <a:ext cx="9073515" cy="466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pn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59" Type="http://schemas.openxmlformats.org/officeDocument/2006/relationships/image" Target="../media/image64.png"/><Relationship Id="rId20" Type="http://schemas.openxmlformats.org/officeDocument/2006/relationships/image" Target="../media/image25.png"/><Relationship Id="rId41" Type="http://schemas.openxmlformats.org/officeDocument/2006/relationships/image" Target="../media/image46.png"/><Relationship Id="rId54" Type="http://schemas.openxmlformats.org/officeDocument/2006/relationships/image" Target="../media/image59.png"/><Relationship Id="rId6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png"/><Relationship Id="rId6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3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82.jpg"/><Relationship Id="rId7" Type="http://schemas.openxmlformats.org/officeDocument/2006/relationships/image" Target="../media/image7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73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jpg"/><Relationship Id="rId4" Type="http://schemas.openxmlformats.org/officeDocument/2006/relationships/image" Target="../media/image8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g"/><Relationship Id="rId5" Type="http://schemas.openxmlformats.org/officeDocument/2006/relationships/image" Target="../media/image87.jpg"/><Relationship Id="rId4" Type="http://schemas.openxmlformats.org/officeDocument/2006/relationships/image" Target="../media/image10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jpg"/><Relationship Id="rId4" Type="http://schemas.openxmlformats.org/officeDocument/2006/relationships/image" Target="../media/image8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jpg"/><Relationship Id="rId4" Type="http://schemas.openxmlformats.org/officeDocument/2006/relationships/image" Target="../media/image8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jpg"/><Relationship Id="rId4" Type="http://schemas.openxmlformats.org/officeDocument/2006/relationships/image" Target="../media/image8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2.png"/><Relationship Id="rId7" Type="http://schemas.openxmlformats.org/officeDocument/2006/relationships/image" Target="../media/image8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.jpg"/><Relationship Id="rId7" Type="http://schemas.openxmlformats.org/officeDocument/2006/relationships/image" Target="../media/image121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3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3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.jpg"/><Relationship Id="rId7" Type="http://schemas.openxmlformats.org/officeDocument/2006/relationships/image" Target="../media/image121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.jpg"/><Relationship Id="rId7" Type="http://schemas.openxmlformats.org/officeDocument/2006/relationships/image" Target="../media/image121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3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3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3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.jpg"/><Relationship Id="rId7" Type="http://schemas.openxmlformats.org/officeDocument/2006/relationships/image" Target="../media/image121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6800" y="1441131"/>
            <a:ext cx="83265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vi-VN" sz="24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CHƯƠNG 2: SOẠN THẢO VĂN BẢN TRÊN MS-WORD</a:t>
            </a:r>
            <a:endParaRPr sz="245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0561" y="1906397"/>
            <a:ext cx="1211580" cy="928369"/>
            <a:chOff x="170561" y="1906397"/>
            <a:chExt cx="1211580" cy="928369"/>
          </a:xfrm>
        </p:grpSpPr>
        <p:sp>
          <p:nvSpPr>
            <p:cNvPr id="13" name="object 13"/>
            <p:cNvSpPr/>
            <p:nvPr/>
          </p:nvSpPr>
          <p:spPr>
            <a:xfrm>
              <a:off x="842772" y="2008886"/>
              <a:ext cx="531876" cy="6870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772" y="2007108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30" h="688975">
                  <a:moveTo>
                    <a:pt x="315467" y="0"/>
                  </a:moveTo>
                  <a:lnTo>
                    <a:pt x="531876" y="344424"/>
                  </a:lnTo>
                  <a:lnTo>
                    <a:pt x="315467" y="688848"/>
                  </a:lnTo>
                  <a:lnTo>
                    <a:pt x="0" y="557784"/>
                  </a:lnTo>
                  <a:lnTo>
                    <a:pt x="0" y="131064"/>
                  </a:lnTo>
                  <a:lnTo>
                    <a:pt x="315467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356" y="1919732"/>
              <a:ext cx="986028" cy="904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356" y="1917192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80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1752" y="2028698"/>
              <a:ext cx="714755" cy="6870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1752" y="2026920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8705" y="2133094"/>
            <a:ext cx="341630" cy="4397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lang="vi-VN" sz="1400">
                <a:latin typeface="Arial Black"/>
                <a:cs typeface="Arial Black"/>
              </a:rPr>
              <a:t>Bài</a:t>
            </a:r>
            <a:r>
              <a:rPr sz="1400">
                <a:latin typeface="Arial Black"/>
                <a:cs typeface="Arial Black"/>
              </a:rPr>
              <a:t> </a:t>
            </a:r>
            <a:r>
              <a:rPr lang="en-VN" sz="140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01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152778" y="2012314"/>
            <a:ext cx="3814445" cy="843280"/>
            <a:chOff x="1152778" y="2012314"/>
            <a:chExt cx="3814445" cy="843280"/>
          </a:xfrm>
        </p:grpSpPr>
        <p:sp>
          <p:nvSpPr>
            <p:cNvPr id="21" name="object 21"/>
            <p:cNvSpPr/>
            <p:nvPr/>
          </p:nvSpPr>
          <p:spPr>
            <a:xfrm>
              <a:off x="1176515" y="2019299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40"/>
                  </a:moveTo>
                  <a:lnTo>
                    <a:pt x="3695712" y="320040"/>
                  </a:lnTo>
                  <a:lnTo>
                    <a:pt x="3686873" y="373621"/>
                  </a:lnTo>
                  <a:lnTo>
                    <a:pt x="3662756" y="417195"/>
                  </a:lnTo>
                  <a:lnTo>
                    <a:pt x="3626916" y="446493"/>
                  </a:lnTo>
                  <a:lnTo>
                    <a:pt x="3582936" y="457200"/>
                  </a:lnTo>
                  <a:lnTo>
                    <a:pt x="3573792" y="454939"/>
                  </a:lnTo>
                  <a:lnTo>
                    <a:pt x="3573792" y="341388"/>
                  </a:lnTo>
                  <a:lnTo>
                    <a:pt x="3564077" y="379806"/>
                  </a:lnTo>
                  <a:lnTo>
                    <a:pt x="3537115" y="413270"/>
                  </a:lnTo>
                  <a:lnTo>
                    <a:pt x="3515906" y="426935"/>
                  </a:lnTo>
                  <a:lnTo>
                    <a:pt x="3504260" y="417385"/>
                  </a:lnTo>
                  <a:lnTo>
                    <a:pt x="3479850" y="374269"/>
                  </a:lnTo>
                  <a:lnTo>
                    <a:pt x="3476879" y="358114"/>
                  </a:lnTo>
                  <a:lnTo>
                    <a:pt x="3482352" y="341388"/>
                  </a:lnTo>
                  <a:lnTo>
                    <a:pt x="3474605" y="317715"/>
                  </a:lnTo>
                  <a:lnTo>
                    <a:pt x="3453587" y="298335"/>
                  </a:lnTo>
                  <a:lnTo>
                    <a:pt x="3422548" y="285229"/>
                  </a:lnTo>
                  <a:lnTo>
                    <a:pt x="3384804" y="280416"/>
                  </a:lnTo>
                  <a:lnTo>
                    <a:pt x="3347072" y="285229"/>
                  </a:lnTo>
                  <a:lnTo>
                    <a:pt x="3316033" y="298335"/>
                  </a:lnTo>
                  <a:lnTo>
                    <a:pt x="3295015" y="317715"/>
                  </a:lnTo>
                  <a:lnTo>
                    <a:pt x="3287268" y="341388"/>
                  </a:lnTo>
                  <a:lnTo>
                    <a:pt x="3295015" y="365048"/>
                  </a:lnTo>
                  <a:lnTo>
                    <a:pt x="3316033" y="384441"/>
                  </a:lnTo>
                  <a:lnTo>
                    <a:pt x="3347072" y="397535"/>
                  </a:lnTo>
                  <a:lnTo>
                    <a:pt x="3384804" y="402348"/>
                  </a:lnTo>
                  <a:lnTo>
                    <a:pt x="3389782" y="401713"/>
                  </a:lnTo>
                  <a:lnTo>
                    <a:pt x="3393097" y="413029"/>
                  </a:lnTo>
                  <a:lnTo>
                    <a:pt x="3412744" y="452081"/>
                  </a:lnTo>
                  <a:lnTo>
                    <a:pt x="3418586" y="459765"/>
                  </a:lnTo>
                  <a:lnTo>
                    <a:pt x="3384804" y="463308"/>
                  </a:lnTo>
                  <a:lnTo>
                    <a:pt x="3325368" y="457060"/>
                  </a:lnTo>
                  <a:lnTo>
                    <a:pt x="3273526" y="439699"/>
                  </a:lnTo>
                  <a:lnTo>
                    <a:pt x="3232505" y="413270"/>
                  </a:lnTo>
                  <a:lnTo>
                    <a:pt x="3205543" y="379806"/>
                  </a:lnTo>
                  <a:lnTo>
                    <a:pt x="3195828" y="341388"/>
                  </a:lnTo>
                  <a:lnTo>
                    <a:pt x="3205543" y="303110"/>
                  </a:lnTo>
                  <a:lnTo>
                    <a:pt x="3232505" y="270040"/>
                  </a:lnTo>
                  <a:lnTo>
                    <a:pt x="3273526" y="244055"/>
                  </a:lnTo>
                  <a:lnTo>
                    <a:pt x="3325368" y="227076"/>
                  </a:lnTo>
                  <a:lnTo>
                    <a:pt x="3384804" y="220980"/>
                  </a:lnTo>
                  <a:lnTo>
                    <a:pt x="3444252" y="227076"/>
                  </a:lnTo>
                  <a:lnTo>
                    <a:pt x="3496094" y="244055"/>
                  </a:lnTo>
                  <a:lnTo>
                    <a:pt x="3537115" y="270040"/>
                  </a:lnTo>
                  <a:lnTo>
                    <a:pt x="3564077" y="303110"/>
                  </a:lnTo>
                  <a:lnTo>
                    <a:pt x="3573792" y="341388"/>
                  </a:lnTo>
                  <a:lnTo>
                    <a:pt x="3573792" y="220980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8120" y="330720"/>
                  </a:lnTo>
                  <a:lnTo>
                    <a:pt x="0" y="646188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0494"/>
                  </a:lnTo>
                  <a:lnTo>
                    <a:pt x="3585984" y="551688"/>
                  </a:lnTo>
                  <a:lnTo>
                    <a:pt x="3632797" y="545020"/>
                  </a:lnTo>
                  <a:lnTo>
                    <a:pt x="3675786" y="527227"/>
                  </a:lnTo>
                  <a:lnTo>
                    <a:pt x="3713696" y="499706"/>
                  </a:lnTo>
                  <a:lnTo>
                    <a:pt x="3745331" y="463842"/>
                  </a:lnTo>
                  <a:lnTo>
                    <a:pt x="3769436" y="421017"/>
                  </a:lnTo>
                  <a:lnTo>
                    <a:pt x="3784803" y="372630"/>
                  </a:lnTo>
                  <a:lnTo>
                    <a:pt x="3790200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56938" y="2292857"/>
              <a:ext cx="208788" cy="1356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6527" y="2019299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3105"/>
                  </a:lnTo>
                  <a:lnTo>
                    <a:pt x="3537106" y="270028"/>
                  </a:lnTo>
                  <a:lnTo>
                    <a:pt x="3496092" y="244047"/>
                  </a:lnTo>
                  <a:lnTo>
                    <a:pt x="3444252" y="227063"/>
                  </a:lnTo>
                  <a:lnTo>
                    <a:pt x="3384804" y="220979"/>
                  </a:lnTo>
                  <a:lnTo>
                    <a:pt x="3325355" y="227063"/>
                  </a:lnTo>
                  <a:lnTo>
                    <a:pt x="3273515" y="244047"/>
                  </a:lnTo>
                  <a:lnTo>
                    <a:pt x="3232501" y="270028"/>
                  </a:lnTo>
                  <a:lnTo>
                    <a:pt x="3205532" y="303105"/>
                  </a:lnTo>
                  <a:lnTo>
                    <a:pt x="3195828" y="341375"/>
                  </a:lnTo>
                  <a:lnTo>
                    <a:pt x="3205532" y="379805"/>
                  </a:lnTo>
                  <a:lnTo>
                    <a:pt x="3232501" y="413260"/>
                  </a:lnTo>
                  <a:lnTo>
                    <a:pt x="3273515" y="439692"/>
                  </a:lnTo>
                  <a:lnTo>
                    <a:pt x="3325355" y="457053"/>
                  </a:lnTo>
                  <a:lnTo>
                    <a:pt x="3384804" y="463295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59763" y="2523743"/>
              <a:ext cx="3590544" cy="3246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9763" y="2522219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5156" y="0"/>
                  </a:moveTo>
                  <a:lnTo>
                    <a:pt x="153528" y="6212"/>
                  </a:lnTo>
                  <a:lnTo>
                    <a:pt x="202036" y="12131"/>
                  </a:lnTo>
                  <a:lnTo>
                    <a:pt x="250676" y="17763"/>
                  </a:lnTo>
                  <a:lnTo>
                    <a:pt x="299444" y="23114"/>
                  </a:lnTo>
                  <a:lnTo>
                    <a:pt x="348338" y="28190"/>
                  </a:lnTo>
                  <a:lnTo>
                    <a:pt x="397353" y="32998"/>
                  </a:lnTo>
                  <a:lnTo>
                    <a:pt x="446488" y="37544"/>
                  </a:lnTo>
                  <a:lnTo>
                    <a:pt x="495738" y="41835"/>
                  </a:lnTo>
                  <a:lnTo>
                    <a:pt x="545101" y="45875"/>
                  </a:lnTo>
                  <a:lnTo>
                    <a:pt x="594573" y="49673"/>
                  </a:lnTo>
                  <a:lnTo>
                    <a:pt x="644151" y="53234"/>
                  </a:lnTo>
                  <a:lnTo>
                    <a:pt x="693832" y="56563"/>
                  </a:lnTo>
                  <a:lnTo>
                    <a:pt x="743612" y="59669"/>
                  </a:lnTo>
                  <a:lnTo>
                    <a:pt x="793489" y="62556"/>
                  </a:lnTo>
                  <a:lnTo>
                    <a:pt x="843459" y="65231"/>
                  </a:lnTo>
                  <a:lnTo>
                    <a:pt x="893518" y="67701"/>
                  </a:lnTo>
                  <a:lnTo>
                    <a:pt x="943665" y="69971"/>
                  </a:lnTo>
                  <a:lnTo>
                    <a:pt x="993894" y="72048"/>
                  </a:lnTo>
                  <a:lnTo>
                    <a:pt x="1044204" y="73938"/>
                  </a:lnTo>
                  <a:lnTo>
                    <a:pt x="1094591" y="75648"/>
                  </a:lnTo>
                  <a:lnTo>
                    <a:pt x="1145051" y="77183"/>
                  </a:lnTo>
                  <a:lnTo>
                    <a:pt x="1195582" y="78550"/>
                  </a:lnTo>
                  <a:lnTo>
                    <a:pt x="1246180" y="79755"/>
                  </a:lnTo>
                  <a:lnTo>
                    <a:pt x="1296842" y="80805"/>
                  </a:lnTo>
                  <a:lnTo>
                    <a:pt x="1347565" y="81706"/>
                  </a:lnTo>
                  <a:lnTo>
                    <a:pt x="1398346" y="82463"/>
                  </a:lnTo>
                  <a:lnTo>
                    <a:pt x="1449180" y="83083"/>
                  </a:lnTo>
                  <a:lnTo>
                    <a:pt x="1500066" y="83574"/>
                  </a:lnTo>
                  <a:lnTo>
                    <a:pt x="1551000" y="83939"/>
                  </a:lnTo>
                  <a:lnTo>
                    <a:pt x="1601979" y="84187"/>
                  </a:lnTo>
                  <a:lnTo>
                    <a:pt x="1652998" y="84323"/>
                  </a:lnTo>
                  <a:lnTo>
                    <a:pt x="1704056" y="84354"/>
                  </a:lnTo>
                  <a:lnTo>
                    <a:pt x="1755149" y="84285"/>
                  </a:lnTo>
                  <a:lnTo>
                    <a:pt x="1806274" y="84124"/>
                  </a:lnTo>
                  <a:lnTo>
                    <a:pt x="1857427" y="83875"/>
                  </a:lnTo>
                  <a:lnTo>
                    <a:pt x="1908606" y="83547"/>
                  </a:lnTo>
                  <a:lnTo>
                    <a:pt x="1959807" y="83144"/>
                  </a:lnTo>
                  <a:lnTo>
                    <a:pt x="2011026" y="82673"/>
                  </a:lnTo>
                  <a:lnTo>
                    <a:pt x="2062261" y="82141"/>
                  </a:lnTo>
                  <a:lnTo>
                    <a:pt x="2113508" y="81553"/>
                  </a:lnTo>
                  <a:lnTo>
                    <a:pt x="2164765" y="80917"/>
                  </a:lnTo>
                  <a:lnTo>
                    <a:pt x="2216027" y="80237"/>
                  </a:lnTo>
                  <a:lnTo>
                    <a:pt x="2267292" y="79521"/>
                  </a:lnTo>
                  <a:lnTo>
                    <a:pt x="2318557" y="78774"/>
                  </a:lnTo>
                  <a:lnTo>
                    <a:pt x="2369817" y="78004"/>
                  </a:lnTo>
                  <a:lnTo>
                    <a:pt x="2421071" y="77215"/>
                  </a:lnTo>
                  <a:lnTo>
                    <a:pt x="2472314" y="76416"/>
                  </a:lnTo>
                  <a:lnTo>
                    <a:pt x="2523544" y="75611"/>
                  </a:lnTo>
                  <a:lnTo>
                    <a:pt x="2574758" y="74806"/>
                  </a:lnTo>
                  <a:lnTo>
                    <a:pt x="2625951" y="74010"/>
                  </a:lnTo>
                  <a:lnTo>
                    <a:pt x="2677121" y="73226"/>
                  </a:lnTo>
                  <a:lnTo>
                    <a:pt x="2728265" y="72463"/>
                  </a:lnTo>
                  <a:lnTo>
                    <a:pt x="2779379" y="71725"/>
                  </a:lnTo>
                  <a:lnTo>
                    <a:pt x="2830461" y="71020"/>
                  </a:lnTo>
                  <a:lnTo>
                    <a:pt x="2881506" y="70354"/>
                  </a:lnTo>
                  <a:lnTo>
                    <a:pt x="2932512" y="69732"/>
                  </a:lnTo>
                  <a:lnTo>
                    <a:pt x="2983475" y="69161"/>
                  </a:lnTo>
                  <a:lnTo>
                    <a:pt x="3034393" y="68648"/>
                  </a:lnTo>
                  <a:lnTo>
                    <a:pt x="3085262" y="68198"/>
                  </a:lnTo>
                  <a:lnTo>
                    <a:pt x="3136078" y="67819"/>
                  </a:lnTo>
                  <a:lnTo>
                    <a:pt x="3186839" y="67515"/>
                  </a:lnTo>
                  <a:lnTo>
                    <a:pt x="3237541" y="67294"/>
                  </a:lnTo>
                  <a:lnTo>
                    <a:pt x="3288182" y="67161"/>
                  </a:lnTo>
                  <a:lnTo>
                    <a:pt x="3338757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4145" y="132873"/>
                  </a:lnTo>
                  <a:lnTo>
                    <a:pt x="50292" y="87248"/>
                  </a:lnTo>
                  <a:lnTo>
                    <a:pt x="77581" y="42195"/>
                  </a:lnTo>
                  <a:lnTo>
                    <a:pt x="105156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0298" y="2058381"/>
            <a:ext cx="286067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7430" marR="5080" indent="-1015365">
              <a:lnSpc>
                <a:spcPct val="102099"/>
              </a:lnSpc>
              <a:spcBef>
                <a:spcPts val="100"/>
              </a:spcBef>
            </a:pP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MỘT</a:t>
            </a:r>
            <a:r>
              <a:rPr sz="1450" spc="-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50" dirty="0">
                <a:solidFill>
                  <a:srgbClr val="0000E6"/>
                </a:solidFill>
                <a:latin typeface="Times New Roman"/>
                <a:cs typeface="Times New Roman"/>
              </a:rPr>
              <a:t>SỐ</a:t>
            </a:r>
            <a:r>
              <a:rPr sz="1450" spc="-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5" dirty="0">
                <a:solidFill>
                  <a:srgbClr val="0000E6"/>
                </a:solidFill>
                <a:latin typeface="Times New Roman"/>
                <a:cs typeface="Times New Roman"/>
              </a:rPr>
              <a:t>KIẾN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70" dirty="0">
                <a:solidFill>
                  <a:srgbClr val="0000E6"/>
                </a:solidFill>
                <a:latin typeface="Times New Roman"/>
                <a:cs typeface="Times New Roman"/>
              </a:rPr>
              <a:t>THỨC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14" dirty="0">
                <a:solidFill>
                  <a:srgbClr val="0000E6"/>
                </a:solidFill>
                <a:latin typeface="Times New Roman"/>
                <a:cs typeface="Times New Roman"/>
              </a:rPr>
              <a:t>CƠ</a:t>
            </a:r>
            <a:r>
              <a:rPr sz="1450" spc="-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40" dirty="0">
                <a:solidFill>
                  <a:srgbClr val="0000E6"/>
                </a:solidFill>
                <a:latin typeface="Times New Roman"/>
                <a:cs typeface="Times New Roman"/>
              </a:rPr>
              <a:t>VỀ  </a:t>
            </a:r>
            <a:r>
              <a:rPr sz="1450" spc="-55" dirty="0">
                <a:solidFill>
                  <a:srgbClr val="0000E6"/>
                </a:solidFill>
                <a:latin typeface="Times New Roman"/>
                <a:cs typeface="Times New Roman"/>
              </a:rPr>
              <a:t>VĂN</a:t>
            </a:r>
            <a:r>
              <a:rPr sz="1450" spc="-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5988" y="2157983"/>
            <a:ext cx="4801235" cy="1633855"/>
            <a:chOff x="165988" y="2157983"/>
            <a:chExt cx="4801235" cy="1633855"/>
          </a:xfrm>
        </p:grpSpPr>
        <p:sp>
          <p:nvSpPr>
            <p:cNvPr id="28" name="object 28"/>
            <p:cNvSpPr/>
            <p:nvPr/>
          </p:nvSpPr>
          <p:spPr>
            <a:xfrm>
              <a:off x="4547616" y="2157983"/>
              <a:ext cx="419100" cy="2773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9723" y="2965957"/>
              <a:ext cx="530351" cy="6870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9723" y="2964179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4" y="0"/>
                  </a:moveTo>
                  <a:lnTo>
                    <a:pt x="530351" y="344424"/>
                  </a:lnTo>
                  <a:lnTo>
                    <a:pt x="313944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3944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783" y="2876803"/>
              <a:ext cx="986028" cy="9042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6783" y="2874263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8703" y="2984500"/>
              <a:ext cx="713232" cy="6883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8703" y="2982467"/>
              <a:ext cx="713740" cy="690880"/>
            </a:xfrm>
            <a:custGeom>
              <a:avLst/>
              <a:gdLst/>
              <a:ahLst/>
              <a:cxnLst/>
              <a:rect l="l" t="t" r="r" b="b"/>
              <a:pathLst>
                <a:path w="713740" h="690879">
                  <a:moveTo>
                    <a:pt x="0" y="345948"/>
                  </a:moveTo>
                  <a:lnTo>
                    <a:pt x="3233" y="299122"/>
                  </a:lnTo>
                  <a:lnTo>
                    <a:pt x="12657" y="254176"/>
                  </a:lnTo>
                  <a:lnTo>
                    <a:pt x="27860" y="211526"/>
                  </a:lnTo>
                  <a:lnTo>
                    <a:pt x="48429" y="171591"/>
                  </a:lnTo>
                  <a:lnTo>
                    <a:pt x="73951" y="134788"/>
                  </a:lnTo>
                  <a:lnTo>
                    <a:pt x="104013" y="101536"/>
                  </a:lnTo>
                  <a:lnTo>
                    <a:pt x="138202" y="72253"/>
                  </a:lnTo>
                  <a:lnTo>
                    <a:pt x="176106" y="47356"/>
                  </a:lnTo>
                  <a:lnTo>
                    <a:pt x="217312" y="27265"/>
                  </a:lnTo>
                  <a:lnTo>
                    <a:pt x="261408" y="12396"/>
                  </a:lnTo>
                  <a:lnTo>
                    <a:pt x="307980" y="3168"/>
                  </a:lnTo>
                  <a:lnTo>
                    <a:pt x="356616" y="0"/>
                  </a:lnTo>
                  <a:lnTo>
                    <a:pt x="404931" y="3168"/>
                  </a:lnTo>
                  <a:lnTo>
                    <a:pt x="451294" y="12396"/>
                  </a:lnTo>
                  <a:lnTo>
                    <a:pt x="495276" y="27265"/>
                  </a:lnTo>
                  <a:lnTo>
                    <a:pt x="536447" y="47356"/>
                  </a:lnTo>
                  <a:lnTo>
                    <a:pt x="574381" y="72253"/>
                  </a:lnTo>
                  <a:lnTo>
                    <a:pt x="608647" y="101536"/>
                  </a:lnTo>
                  <a:lnTo>
                    <a:pt x="638817" y="134788"/>
                  </a:lnTo>
                  <a:lnTo>
                    <a:pt x="664463" y="171591"/>
                  </a:lnTo>
                  <a:lnTo>
                    <a:pt x="685157" y="211526"/>
                  </a:lnTo>
                  <a:lnTo>
                    <a:pt x="700468" y="254176"/>
                  </a:lnTo>
                  <a:lnTo>
                    <a:pt x="709969" y="299122"/>
                  </a:lnTo>
                  <a:lnTo>
                    <a:pt x="713232" y="345948"/>
                  </a:lnTo>
                  <a:lnTo>
                    <a:pt x="709969" y="392422"/>
                  </a:lnTo>
                  <a:lnTo>
                    <a:pt x="700468" y="437077"/>
                  </a:lnTo>
                  <a:lnTo>
                    <a:pt x="685157" y="479488"/>
                  </a:lnTo>
                  <a:lnTo>
                    <a:pt x="664464" y="519232"/>
                  </a:lnTo>
                  <a:lnTo>
                    <a:pt x="638817" y="555886"/>
                  </a:lnTo>
                  <a:lnTo>
                    <a:pt x="608647" y="589026"/>
                  </a:lnTo>
                  <a:lnTo>
                    <a:pt x="574381" y="618228"/>
                  </a:lnTo>
                  <a:lnTo>
                    <a:pt x="536448" y="643071"/>
                  </a:lnTo>
                  <a:lnTo>
                    <a:pt x="495276" y="663130"/>
                  </a:lnTo>
                  <a:lnTo>
                    <a:pt x="451294" y="677982"/>
                  </a:lnTo>
                  <a:lnTo>
                    <a:pt x="404931" y="687204"/>
                  </a:lnTo>
                  <a:lnTo>
                    <a:pt x="356616" y="690372"/>
                  </a:lnTo>
                  <a:lnTo>
                    <a:pt x="307980" y="687204"/>
                  </a:lnTo>
                  <a:lnTo>
                    <a:pt x="261408" y="677982"/>
                  </a:lnTo>
                  <a:lnTo>
                    <a:pt x="217312" y="663130"/>
                  </a:lnTo>
                  <a:lnTo>
                    <a:pt x="176106" y="643071"/>
                  </a:lnTo>
                  <a:lnTo>
                    <a:pt x="138202" y="618228"/>
                  </a:lnTo>
                  <a:lnTo>
                    <a:pt x="104013" y="589026"/>
                  </a:lnTo>
                  <a:lnTo>
                    <a:pt x="73951" y="555886"/>
                  </a:lnTo>
                  <a:lnTo>
                    <a:pt x="48429" y="519232"/>
                  </a:lnTo>
                  <a:lnTo>
                    <a:pt x="27860" y="479488"/>
                  </a:lnTo>
                  <a:lnTo>
                    <a:pt x="12657" y="437077"/>
                  </a:lnTo>
                  <a:lnTo>
                    <a:pt x="3233" y="392422"/>
                  </a:lnTo>
                  <a:lnTo>
                    <a:pt x="0" y="345948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84090" y="3090195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lang="en-US" sz="1400" dirty="0" err="1">
                <a:latin typeface="Arial Black"/>
                <a:cs typeface="Arial Black"/>
              </a:rPr>
              <a:t>B</a:t>
            </a:r>
            <a:r>
              <a:rPr lang="en-US" sz="1400" spc="-10" dirty="0" err="1">
                <a:latin typeface="Arial Black"/>
                <a:cs typeface="Arial Black"/>
              </a:rPr>
              <a:t>à</a:t>
            </a:r>
            <a:r>
              <a:rPr lang="en-US" sz="1400" dirty="0" err="1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 </a:t>
            </a:r>
            <a:r>
              <a:rPr lang="en-VN" sz="140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02</a:t>
            </a:r>
          </a:p>
        </p:txBody>
      </p:sp>
      <p:grpSp>
        <p:nvGrpSpPr>
          <p:cNvPr id="36" name="object 36"/>
          <p:cNvGrpSpPr/>
          <p:nvPr/>
        </p:nvGrpSpPr>
        <p:grpSpPr>
          <a:xfrm>
            <a:off x="1139063" y="2969386"/>
            <a:ext cx="3814445" cy="843280"/>
            <a:chOff x="1139063" y="2969386"/>
            <a:chExt cx="3814445" cy="843280"/>
          </a:xfrm>
        </p:grpSpPr>
        <p:sp>
          <p:nvSpPr>
            <p:cNvPr id="37" name="object 37"/>
            <p:cNvSpPr/>
            <p:nvPr/>
          </p:nvSpPr>
          <p:spPr>
            <a:xfrm>
              <a:off x="1162799" y="2976371"/>
              <a:ext cx="3790315" cy="652780"/>
            </a:xfrm>
            <a:custGeom>
              <a:avLst/>
              <a:gdLst/>
              <a:ahLst/>
              <a:cxnLst/>
              <a:rect l="l" t="t" r="r" b="b"/>
              <a:pathLst>
                <a:path w="3790315" h="652779">
                  <a:moveTo>
                    <a:pt x="3790200" y="320040"/>
                  </a:moveTo>
                  <a:lnTo>
                    <a:pt x="3695712" y="320040"/>
                  </a:lnTo>
                  <a:lnTo>
                    <a:pt x="3686873" y="373621"/>
                  </a:lnTo>
                  <a:lnTo>
                    <a:pt x="3662756" y="417195"/>
                  </a:lnTo>
                  <a:lnTo>
                    <a:pt x="3626916" y="446493"/>
                  </a:lnTo>
                  <a:lnTo>
                    <a:pt x="3582936" y="457200"/>
                  </a:lnTo>
                  <a:lnTo>
                    <a:pt x="3573792" y="454990"/>
                  </a:lnTo>
                  <a:lnTo>
                    <a:pt x="3573792" y="341388"/>
                  </a:lnTo>
                  <a:lnTo>
                    <a:pt x="3564077" y="379806"/>
                  </a:lnTo>
                  <a:lnTo>
                    <a:pt x="3537115" y="413270"/>
                  </a:lnTo>
                  <a:lnTo>
                    <a:pt x="3515322" y="427316"/>
                  </a:lnTo>
                  <a:lnTo>
                    <a:pt x="3503117" y="417385"/>
                  </a:lnTo>
                  <a:lnTo>
                    <a:pt x="3478987" y="374269"/>
                  </a:lnTo>
                  <a:lnTo>
                    <a:pt x="3476015" y="356552"/>
                  </a:lnTo>
                  <a:lnTo>
                    <a:pt x="3480828" y="341388"/>
                  </a:lnTo>
                  <a:lnTo>
                    <a:pt x="3473323" y="317715"/>
                  </a:lnTo>
                  <a:lnTo>
                    <a:pt x="3452825" y="298335"/>
                  </a:lnTo>
                  <a:lnTo>
                    <a:pt x="3422319" y="285229"/>
                  </a:lnTo>
                  <a:lnTo>
                    <a:pt x="3384816" y="280416"/>
                  </a:lnTo>
                  <a:lnTo>
                    <a:pt x="3347072" y="285229"/>
                  </a:lnTo>
                  <a:lnTo>
                    <a:pt x="3316033" y="298335"/>
                  </a:lnTo>
                  <a:lnTo>
                    <a:pt x="3295015" y="317715"/>
                  </a:lnTo>
                  <a:lnTo>
                    <a:pt x="3287268" y="341388"/>
                  </a:lnTo>
                  <a:lnTo>
                    <a:pt x="3295015" y="365048"/>
                  </a:lnTo>
                  <a:lnTo>
                    <a:pt x="3316033" y="384441"/>
                  </a:lnTo>
                  <a:lnTo>
                    <a:pt x="3347072" y="397535"/>
                  </a:lnTo>
                  <a:lnTo>
                    <a:pt x="3384816" y="402348"/>
                  </a:lnTo>
                  <a:lnTo>
                    <a:pt x="3389782" y="401713"/>
                  </a:lnTo>
                  <a:lnTo>
                    <a:pt x="3393097" y="413029"/>
                  </a:lnTo>
                  <a:lnTo>
                    <a:pt x="3412744" y="452081"/>
                  </a:lnTo>
                  <a:lnTo>
                    <a:pt x="3418586" y="459765"/>
                  </a:lnTo>
                  <a:lnTo>
                    <a:pt x="3384816" y="463308"/>
                  </a:lnTo>
                  <a:lnTo>
                    <a:pt x="3324771" y="457060"/>
                  </a:lnTo>
                  <a:lnTo>
                    <a:pt x="3272866" y="439699"/>
                  </a:lnTo>
                  <a:lnTo>
                    <a:pt x="3232073" y="413270"/>
                  </a:lnTo>
                  <a:lnTo>
                    <a:pt x="3205391" y="379806"/>
                  </a:lnTo>
                  <a:lnTo>
                    <a:pt x="3195828" y="341388"/>
                  </a:lnTo>
                  <a:lnTo>
                    <a:pt x="3205391" y="302958"/>
                  </a:lnTo>
                  <a:lnTo>
                    <a:pt x="3232073" y="269494"/>
                  </a:lnTo>
                  <a:lnTo>
                    <a:pt x="3272866" y="243065"/>
                  </a:lnTo>
                  <a:lnTo>
                    <a:pt x="3324771" y="225704"/>
                  </a:lnTo>
                  <a:lnTo>
                    <a:pt x="3384816" y="219456"/>
                  </a:lnTo>
                  <a:lnTo>
                    <a:pt x="3444252" y="225704"/>
                  </a:lnTo>
                  <a:lnTo>
                    <a:pt x="3496094" y="243065"/>
                  </a:lnTo>
                  <a:lnTo>
                    <a:pt x="3537115" y="269494"/>
                  </a:lnTo>
                  <a:lnTo>
                    <a:pt x="3564077" y="302958"/>
                  </a:lnTo>
                  <a:lnTo>
                    <a:pt x="3573792" y="341388"/>
                  </a:lnTo>
                  <a:lnTo>
                    <a:pt x="3573792" y="219456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196596" y="330720"/>
                  </a:lnTo>
                  <a:lnTo>
                    <a:pt x="0" y="646188"/>
                  </a:lnTo>
                  <a:lnTo>
                    <a:pt x="0" y="652284"/>
                  </a:lnTo>
                  <a:lnTo>
                    <a:pt x="3573792" y="652284"/>
                  </a:lnTo>
                  <a:lnTo>
                    <a:pt x="3573792" y="550494"/>
                  </a:lnTo>
                  <a:lnTo>
                    <a:pt x="3585984" y="551688"/>
                  </a:lnTo>
                  <a:lnTo>
                    <a:pt x="3632797" y="545020"/>
                  </a:lnTo>
                  <a:lnTo>
                    <a:pt x="3675786" y="527227"/>
                  </a:lnTo>
                  <a:lnTo>
                    <a:pt x="3713696" y="499706"/>
                  </a:lnTo>
                  <a:lnTo>
                    <a:pt x="3745331" y="463842"/>
                  </a:lnTo>
                  <a:lnTo>
                    <a:pt x="3769436" y="421017"/>
                  </a:lnTo>
                  <a:lnTo>
                    <a:pt x="3784803" y="372630"/>
                  </a:lnTo>
                  <a:lnTo>
                    <a:pt x="3790200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43222" y="3249929"/>
              <a:ext cx="207264" cy="1356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62812" y="2976371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2946"/>
                  </a:lnTo>
                  <a:lnTo>
                    <a:pt x="3537106" y="269491"/>
                  </a:lnTo>
                  <a:lnTo>
                    <a:pt x="3496092" y="243059"/>
                  </a:lnTo>
                  <a:lnTo>
                    <a:pt x="3444252" y="225698"/>
                  </a:lnTo>
                  <a:lnTo>
                    <a:pt x="3384804" y="219455"/>
                  </a:lnTo>
                  <a:lnTo>
                    <a:pt x="3324770" y="225698"/>
                  </a:lnTo>
                  <a:lnTo>
                    <a:pt x="3272857" y="243059"/>
                  </a:lnTo>
                  <a:lnTo>
                    <a:pt x="3232062" y="269491"/>
                  </a:lnTo>
                  <a:lnTo>
                    <a:pt x="3205386" y="302946"/>
                  </a:lnTo>
                  <a:lnTo>
                    <a:pt x="3195828" y="341375"/>
                  </a:lnTo>
                  <a:lnTo>
                    <a:pt x="3205386" y="379805"/>
                  </a:lnTo>
                  <a:lnTo>
                    <a:pt x="3232062" y="413260"/>
                  </a:lnTo>
                  <a:lnTo>
                    <a:pt x="3272857" y="439692"/>
                  </a:lnTo>
                  <a:lnTo>
                    <a:pt x="3324770" y="457053"/>
                  </a:lnTo>
                  <a:lnTo>
                    <a:pt x="3384804" y="463295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6048" y="3480815"/>
              <a:ext cx="3590543" cy="3246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6048" y="3479291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5156" y="0"/>
                  </a:moveTo>
                  <a:lnTo>
                    <a:pt x="153463" y="6147"/>
                  </a:lnTo>
                  <a:lnTo>
                    <a:pt x="201907" y="12006"/>
                  </a:lnTo>
                  <a:lnTo>
                    <a:pt x="250486" y="17581"/>
                  </a:lnTo>
                  <a:lnTo>
                    <a:pt x="299194" y="22878"/>
                  </a:lnTo>
                  <a:lnTo>
                    <a:pt x="348030" y="27905"/>
                  </a:lnTo>
                  <a:lnTo>
                    <a:pt x="396990" y="32667"/>
                  </a:lnTo>
                  <a:lnTo>
                    <a:pt x="446071" y="37170"/>
                  </a:lnTo>
                  <a:lnTo>
                    <a:pt x="495270" y="41420"/>
                  </a:lnTo>
                  <a:lnTo>
                    <a:pt x="544583" y="45425"/>
                  </a:lnTo>
                  <a:lnTo>
                    <a:pt x="594007" y="49189"/>
                  </a:lnTo>
                  <a:lnTo>
                    <a:pt x="643539" y="52719"/>
                  </a:lnTo>
                  <a:lnTo>
                    <a:pt x="693175" y="56021"/>
                  </a:lnTo>
                  <a:lnTo>
                    <a:pt x="742913" y="59102"/>
                  </a:lnTo>
                  <a:lnTo>
                    <a:pt x="792750" y="61967"/>
                  </a:lnTo>
                  <a:lnTo>
                    <a:pt x="842681" y="64623"/>
                  </a:lnTo>
                  <a:lnTo>
                    <a:pt x="892704" y="67075"/>
                  </a:lnTo>
                  <a:lnTo>
                    <a:pt x="942816" y="69331"/>
                  </a:lnTo>
                  <a:lnTo>
                    <a:pt x="993013" y="71397"/>
                  </a:lnTo>
                  <a:lnTo>
                    <a:pt x="1043292" y="73277"/>
                  </a:lnTo>
                  <a:lnTo>
                    <a:pt x="1093649" y="74980"/>
                  </a:lnTo>
                  <a:lnTo>
                    <a:pt x="1144083" y="76510"/>
                  </a:lnTo>
                  <a:lnTo>
                    <a:pt x="1194589" y="77874"/>
                  </a:lnTo>
                  <a:lnTo>
                    <a:pt x="1245164" y="79078"/>
                  </a:lnTo>
                  <a:lnTo>
                    <a:pt x="1295805" y="80129"/>
                  </a:lnTo>
                  <a:lnTo>
                    <a:pt x="1346509" y="81032"/>
                  </a:lnTo>
                  <a:lnTo>
                    <a:pt x="1397272" y="81794"/>
                  </a:lnTo>
                  <a:lnTo>
                    <a:pt x="1448091" y="82421"/>
                  </a:lnTo>
                  <a:lnTo>
                    <a:pt x="1498964" y="82918"/>
                  </a:lnTo>
                  <a:lnTo>
                    <a:pt x="1549886" y="83294"/>
                  </a:lnTo>
                  <a:lnTo>
                    <a:pt x="1600855" y="83552"/>
                  </a:lnTo>
                  <a:lnTo>
                    <a:pt x="1651867" y="83700"/>
                  </a:lnTo>
                  <a:lnTo>
                    <a:pt x="1702919" y="83744"/>
                  </a:lnTo>
                  <a:lnTo>
                    <a:pt x="1754009" y="83690"/>
                  </a:lnTo>
                  <a:lnTo>
                    <a:pt x="1805131" y="83544"/>
                  </a:lnTo>
                  <a:lnTo>
                    <a:pt x="1856285" y="83312"/>
                  </a:lnTo>
                  <a:lnTo>
                    <a:pt x="1907465" y="83001"/>
                  </a:lnTo>
                  <a:lnTo>
                    <a:pt x="1958670" y="82617"/>
                  </a:lnTo>
                  <a:lnTo>
                    <a:pt x="2009895" y="82165"/>
                  </a:lnTo>
                  <a:lnTo>
                    <a:pt x="2061137" y="81653"/>
                  </a:lnTo>
                  <a:lnTo>
                    <a:pt x="2112394" y="81085"/>
                  </a:lnTo>
                  <a:lnTo>
                    <a:pt x="2163662" y="80469"/>
                  </a:lnTo>
                  <a:lnTo>
                    <a:pt x="2214938" y="79811"/>
                  </a:lnTo>
                  <a:lnTo>
                    <a:pt x="2266219" y="79116"/>
                  </a:lnTo>
                  <a:lnTo>
                    <a:pt x="2317500" y="78392"/>
                  </a:lnTo>
                  <a:lnTo>
                    <a:pt x="2368780" y="77643"/>
                  </a:lnTo>
                  <a:lnTo>
                    <a:pt x="2420055" y="76877"/>
                  </a:lnTo>
                  <a:lnTo>
                    <a:pt x="2471322" y="76099"/>
                  </a:lnTo>
                  <a:lnTo>
                    <a:pt x="2522576" y="75316"/>
                  </a:lnTo>
                  <a:lnTo>
                    <a:pt x="2573817" y="74534"/>
                  </a:lnTo>
                  <a:lnTo>
                    <a:pt x="2625039" y="73758"/>
                  </a:lnTo>
                  <a:lnTo>
                    <a:pt x="2676240" y="72996"/>
                  </a:lnTo>
                  <a:lnTo>
                    <a:pt x="2727416" y="72254"/>
                  </a:lnTo>
                  <a:lnTo>
                    <a:pt x="2778565" y="71536"/>
                  </a:lnTo>
                  <a:lnTo>
                    <a:pt x="2829683" y="70851"/>
                  </a:lnTo>
                  <a:lnTo>
                    <a:pt x="2880766" y="70204"/>
                  </a:lnTo>
                  <a:lnTo>
                    <a:pt x="2931813" y="69600"/>
                  </a:lnTo>
                  <a:lnTo>
                    <a:pt x="2982818" y="69047"/>
                  </a:lnTo>
                  <a:lnTo>
                    <a:pt x="3033780" y="68550"/>
                  </a:lnTo>
                  <a:lnTo>
                    <a:pt x="3084695" y="68116"/>
                  </a:lnTo>
                  <a:lnTo>
                    <a:pt x="3135559" y="67751"/>
                  </a:lnTo>
                  <a:lnTo>
                    <a:pt x="3186370" y="67461"/>
                  </a:lnTo>
                  <a:lnTo>
                    <a:pt x="3237125" y="67252"/>
                  </a:lnTo>
                  <a:lnTo>
                    <a:pt x="3287819" y="67130"/>
                  </a:lnTo>
                  <a:lnTo>
                    <a:pt x="3338450" y="67102"/>
                  </a:lnTo>
                  <a:lnTo>
                    <a:pt x="3389014" y="67173"/>
                  </a:lnTo>
                  <a:lnTo>
                    <a:pt x="3439509" y="67350"/>
                  </a:lnTo>
                  <a:lnTo>
                    <a:pt x="3489931" y="67640"/>
                  </a:lnTo>
                  <a:lnTo>
                    <a:pt x="3540277" y="68047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3288" y="132873"/>
                  </a:lnTo>
                  <a:lnTo>
                    <a:pt x="49149" y="87248"/>
                  </a:lnTo>
                  <a:lnTo>
                    <a:pt x="76723" y="42195"/>
                  </a:lnTo>
                  <a:lnTo>
                    <a:pt x="105156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32376" y="3115055"/>
              <a:ext cx="420624" cy="2590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428983" y="3013967"/>
            <a:ext cx="287210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76225">
              <a:lnSpc>
                <a:spcPct val="102099"/>
              </a:lnSpc>
              <a:spcBef>
                <a:spcPts val="100"/>
              </a:spcBef>
            </a:pPr>
            <a:r>
              <a:rPr sz="1450" spc="30" dirty="0">
                <a:solidFill>
                  <a:srgbClr val="0000E6"/>
                </a:solidFill>
                <a:latin typeface="Times New Roman"/>
                <a:cs typeface="Times New Roman"/>
              </a:rPr>
              <a:t>TÌM </a:t>
            </a:r>
            <a:r>
              <a:rPr sz="1450" spc="45" dirty="0">
                <a:solidFill>
                  <a:srgbClr val="0000E6"/>
                </a:solidFill>
                <a:latin typeface="Times New Roman"/>
                <a:cs typeface="Times New Roman"/>
              </a:rPr>
              <a:t>HIỂU </a:t>
            </a:r>
            <a:r>
              <a:rPr sz="1450" spc="60" dirty="0">
                <a:solidFill>
                  <a:srgbClr val="0000E6"/>
                </a:solidFill>
                <a:latin typeface="Times New Roman"/>
                <a:cs typeface="Times New Roman"/>
              </a:rPr>
              <a:t>THÀNH </a:t>
            </a: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PHẦN</a:t>
            </a:r>
            <a:r>
              <a:rPr sz="1450" spc="-18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1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TÙY 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CHỈNH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GIAO </a:t>
            </a:r>
            <a:r>
              <a:rPr sz="1450" spc="30" dirty="0">
                <a:solidFill>
                  <a:srgbClr val="0000E6"/>
                </a:solidFill>
                <a:latin typeface="Times New Roman"/>
                <a:cs typeface="Times New Roman"/>
              </a:rPr>
              <a:t>DIỆN</a:t>
            </a:r>
            <a:r>
              <a:rPr sz="1450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1450" dirty="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5988" y="3819016"/>
            <a:ext cx="1211580" cy="928369"/>
            <a:chOff x="165988" y="3819016"/>
            <a:chExt cx="1211580" cy="928369"/>
          </a:xfrm>
        </p:grpSpPr>
        <p:sp>
          <p:nvSpPr>
            <p:cNvPr id="45" name="object 45"/>
            <p:cNvSpPr/>
            <p:nvPr/>
          </p:nvSpPr>
          <p:spPr>
            <a:xfrm>
              <a:off x="839723" y="3921505"/>
              <a:ext cx="530351" cy="6870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9723" y="3919727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3944" y="0"/>
                  </a:moveTo>
                  <a:lnTo>
                    <a:pt x="530351" y="344424"/>
                  </a:lnTo>
                  <a:lnTo>
                    <a:pt x="313944" y="688848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3944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6783" y="3832351"/>
              <a:ext cx="986028" cy="9042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6783" y="3829811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5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008" y="2337"/>
                  </a:lnTo>
                  <a:lnTo>
                    <a:pt x="592812" y="9200"/>
                  </a:lnTo>
                  <a:lnTo>
                    <a:pt x="639937" y="20363"/>
                  </a:lnTo>
                  <a:lnTo>
                    <a:pt x="685133" y="35599"/>
                  </a:lnTo>
                  <a:lnTo>
                    <a:pt x="728150" y="54685"/>
                  </a:lnTo>
                  <a:lnTo>
                    <a:pt x="768738" y="77393"/>
                  </a:lnTo>
                  <a:lnTo>
                    <a:pt x="806648" y="103499"/>
                  </a:lnTo>
                  <a:lnTo>
                    <a:pt x="841629" y="132778"/>
                  </a:lnTo>
                  <a:lnTo>
                    <a:pt x="873430" y="165003"/>
                  </a:lnTo>
                  <a:lnTo>
                    <a:pt x="901803" y="199950"/>
                  </a:lnTo>
                  <a:lnTo>
                    <a:pt x="926496" y="237393"/>
                  </a:lnTo>
                  <a:lnTo>
                    <a:pt x="947261" y="277106"/>
                  </a:lnTo>
                  <a:lnTo>
                    <a:pt x="963846" y="318863"/>
                  </a:lnTo>
                  <a:lnTo>
                    <a:pt x="976002" y="362441"/>
                  </a:lnTo>
                  <a:lnTo>
                    <a:pt x="983480" y="407612"/>
                  </a:lnTo>
                  <a:lnTo>
                    <a:pt x="986028" y="454151"/>
                  </a:lnTo>
                  <a:lnTo>
                    <a:pt x="983480" y="500423"/>
                  </a:lnTo>
                  <a:lnTo>
                    <a:pt x="976002" y="545359"/>
                  </a:lnTo>
                  <a:lnTo>
                    <a:pt x="963846" y="588733"/>
                  </a:lnTo>
                  <a:lnTo>
                    <a:pt x="947261" y="630316"/>
                  </a:lnTo>
                  <a:lnTo>
                    <a:pt x="926496" y="669882"/>
                  </a:lnTo>
                  <a:lnTo>
                    <a:pt x="901803" y="707201"/>
                  </a:lnTo>
                  <a:lnTo>
                    <a:pt x="873430" y="742047"/>
                  </a:lnTo>
                  <a:lnTo>
                    <a:pt x="841628" y="774191"/>
                  </a:lnTo>
                  <a:lnTo>
                    <a:pt x="806648" y="803407"/>
                  </a:lnTo>
                  <a:lnTo>
                    <a:pt x="768738" y="829466"/>
                  </a:lnTo>
                  <a:lnTo>
                    <a:pt x="728150" y="852141"/>
                  </a:lnTo>
                  <a:lnTo>
                    <a:pt x="685133" y="871204"/>
                  </a:lnTo>
                  <a:lnTo>
                    <a:pt x="639937" y="886427"/>
                  </a:lnTo>
                  <a:lnTo>
                    <a:pt x="592812" y="897582"/>
                  </a:lnTo>
                  <a:lnTo>
                    <a:pt x="544008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8703" y="3941317"/>
              <a:ext cx="713232" cy="68707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8703" y="3939539"/>
              <a:ext cx="713740" cy="688975"/>
            </a:xfrm>
            <a:custGeom>
              <a:avLst/>
              <a:gdLst/>
              <a:ahLst/>
              <a:cxnLst/>
              <a:rect l="l" t="t" r="r" b="b"/>
              <a:pathLst>
                <a:path w="713740" h="688975">
                  <a:moveTo>
                    <a:pt x="0" y="344424"/>
                  </a:moveTo>
                  <a:lnTo>
                    <a:pt x="3233" y="297628"/>
                  </a:lnTo>
                  <a:lnTo>
                    <a:pt x="12657" y="252765"/>
                  </a:lnTo>
                  <a:lnTo>
                    <a:pt x="27860" y="210240"/>
                  </a:lnTo>
                  <a:lnTo>
                    <a:pt x="48429" y="170462"/>
                  </a:lnTo>
                  <a:lnTo>
                    <a:pt x="73951" y="133837"/>
                  </a:lnTo>
                  <a:lnTo>
                    <a:pt x="104013" y="100774"/>
                  </a:lnTo>
                  <a:lnTo>
                    <a:pt x="138202" y="71680"/>
                  </a:lnTo>
                  <a:lnTo>
                    <a:pt x="176106" y="46961"/>
                  </a:lnTo>
                  <a:lnTo>
                    <a:pt x="217312" y="27027"/>
                  </a:lnTo>
                  <a:lnTo>
                    <a:pt x="261408" y="12283"/>
                  </a:lnTo>
                  <a:lnTo>
                    <a:pt x="307980" y="3138"/>
                  </a:lnTo>
                  <a:lnTo>
                    <a:pt x="356616" y="0"/>
                  </a:lnTo>
                  <a:lnTo>
                    <a:pt x="404931" y="3138"/>
                  </a:lnTo>
                  <a:lnTo>
                    <a:pt x="451294" y="12283"/>
                  </a:lnTo>
                  <a:lnTo>
                    <a:pt x="495276" y="27027"/>
                  </a:lnTo>
                  <a:lnTo>
                    <a:pt x="536447" y="46961"/>
                  </a:lnTo>
                  <a:lnTo>
                    <a:pt x="574381" y="71680"/>
                  </a:lnTo>
                  <a:lnTo>
                    <a:pt x="608647" y="100774"/>
                  </a:lnTo>
                  <a:lnTo>
                    <a:pt x="638817" y="133837"/>
                  </a:lnTo>
                  <a:lnTo>
                    <a:pt x="664463" y="170462"/>
                  </a:lnTo>
                  <a:lnTo>
                    <a:pt x="685157" y="210240"/>
                  </a:lnTo>
                  <a:lnTo>
                    <a:pt x="700468" y="252765"/>
                  </a:lnTo>
                  <a:lnTo>
                    <a:pt x="709969" y="297628"/>
                  </a:lnTo>
                  <a:lnTo>
                    <a:pt x="713232" y="344424"/>
                  </a:lnTo>
                  <a:lnTo>
                    <a:pt x="709969" y="391219"/>
                  </a:lnTo>
                  <a:lnTo>
                    <a:pt x="700468" y="436082"/>
                  </a:lnTo>
                  <a:lnTo>
                    <a:pt x="685157" y="478607"/>
                  </a:lnTo>
                  <a:lnTo>
                    <a:pt x="664464" y="518385"/>
                  </a:lnTo>
                  <a:lnTo>
                    <a:pt x="638817" y="555010"/>
                  </a:lnTo>
                  <a:lnTo>
                    <a:pt x="608647" y="588073"/>
                  </a:lnTo>
                  <a:lnTo>
                    <a:pt x="574381" y="617167"/>
                  </a:lnTo>
                  <a:lnTo>
                    <a:pt x="536448" y="641886"/>
                  </a:lnTo>
                  <a:lnTo>
                    <a:pt x="495276" y="661820"/>
                  </a:lnTo>
                  <a:lnTo>
                    <a:pt x="451294" y="676564"/>
                  </a:lnTo>
                  <a:lnTo>
                    <a:pt x="404931" y="685709"/>
                  </a:lnTo>
                  <a:lnTo>
                    <a:pt x="356616" y="688848"/>
                  </a:lnTo>
                  <a:lnTo>
                    <a:pt x="307980" y="685709"/>
                  </a:lnTo>
                  <a:lnTo>
                    <a:pt x="261408" y="676564"/>
                  </a:lnTo>
                  <a:lnTo>
                    <a:pt x="217312" y="661820"/>
                  </a:lnTo>
                  <a:lnTo>
                    <a:pt x="176106" y="641886"/>
                  </a:lnTo>
                  <a:lnTo>
                    <a:pt x="138202" y="617167"/>
                  </a:lnTo>
                  <a:lnTo>
                    <a:pt x="104013" y="588073"/>
                  </a:lnTo>
                  <a:lnTo>
                    <a:pt x="73951" y="555010"/>
                  </a:lnTo>
                  <a:lnTo>
                    <a:pt x="48429" y="518385"/>
                  </a:lnTo>
                  <a:lnTo>
                    <a:pt x="27860" y="478607"/>
                  </a:lnTo>
                  <a:lnTo>
                    <a:pt x="12657" y="436082"/>
                  </a:lnTo>
                  <a:lnTo>
                    <a:pt x="323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84090" y="4045729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lang="en-US" sz="1400" dirty="0" err="1">
                <a:latin typeface="Arial Black"/>
                <a:cs typeface="Arial Black"/>
              </a:rPr>
              <a:t>B</a:t>
            </a:r>
            <a:r>
              <a:rPr lang="en-US" sz="1400" spc="-10" dirty="0" err="1">
                <a:latin typeface="Arial Black"/>
                <a:cs typeface="Arial Black"/>
              </a:rPr>
              <a:t>à</a:t>
            </a:r>
            <a:r>
              <a:rPr lang="en-US" sz="1400" dirty="0" err="1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 </a:t>
            </a:r>
            <a:r>
              <a:rPr lang="en-VN" sz="140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03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1148207" y="3924934"/>
            <a:ext cx="3814445" cy="843280"/>
            <a:chOff x="1148207" y="3924934"/>
            <a:chExt cx="3814445" cy="843280"/>
          </a:xfrm>
        </p:grpSpPr>
        <p:sp>
          <p:nvSpPr>
            <p:cNvPr id="53" name="object 53"/>
            <p:cNvSpPr/>
            <p:nvPr/>
          </p:nvSpPr>
          <p:spPr>
            <a:xfrm>
              <a:off x="1171943" y="3931919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40"/>
                  </a:moveTo>
                  <a:lnTo>
                    <a:pt x="3695712" y="320040"/>
                  </a:lnTo>
                  <a:lnTo>
                    <a:pt x="3686873" y="373621"/>
                  </a:lnTo>
                  <a:lnTo>
                    <a:pt x="3662756" y="417195"/>
                  </a:lnTo>
                  <a:lnTo>
                    <a:pt x="3626916" y="446493"/>
                  </a:lnTo>
                  <a:lnTo>
                    <a:pt x="3582936" y="457200"/>
                  </a:lnTo>
                  <a:lnTo>
                    <a:pt x="3573792" y="454990"/>
                  </a:lnTo>
                  <a:lnTo>
                    <a:pt x="3573792" y="341388"/>
                  </a:lnTo>
                  <a:lnTo>
                    <a:pt x="3564229" y="380403"/>
                  </a:lnTo>
                  <a:lnTo>
                    <a:pt x="3537547" y="413931"/>
                  </a:lnTo>
                  <a:lnTo>
                    <a:pt x="3516211" y="427647"/>
                  </a:lnTo>
                  <a:lnTo>
                    <a:pt x="3504260" y="417957"/>
                  </a:lnTo>
                  <a:lnTo>
                    <a:pt x="3479850" y="374904"/>
                  </a:lnTo>
                  <a:lnTo>
                    <a:pt x="3476879" y="358559"/>
                  </a:lnTo>
                  <a:lnTo>
                    <a:pt x="3482352" y="341388"/>
                  </a:lnTo>
                  <a:lnTo>
                    <a:pt x="3474605" y="317957"/>
                  </a:lnTo>
                  <a:lnTo>
                    <a:pt x="3453587" y="299097"/>
                  </a:lnTo>
                  <a:lnTo>
                    <a:pt x="3422548" y="286524"/>
                  </a:lnTo>
                  <a:lnTo>
                    <a:pt x="3384804" y="281940"/>
                  </a:lnTo>
                  <a:lnTo>
                    <a:pt x="3347072" y="286524"/>
                  </a:lnTo>
                  <a:lnTo>
                    <a:pt x="3316033" y="299097"/>
                  </a:lnTo>
                  <a:lnTo>
                    <a:pt x="3295015" y="317957"/>
                  </a:lnTo>
                  <a:lnTo>
                    <a:pt x="3287268" y="341388"/>
                  </a:lnTo>
                  <a:lnTo>
                    <a:pt x="3295015" y="365696"/>
                  </a:lnTo>
                  <a:lnTo>
                    <a:pt x="3316033" y="385013"/>
                  </a:lnTo>
                  <a:lnTo>
                    <a:pt x="3347072" y="397751"/>
                  </a:lnTo>
                  <a:lnTo>
                    <a:pt x="3384804" y="402348"/>
                  </a:lnTo>
                  <a:lnTo>
                    <a:pt x="3389795" y="401751"/>
                  </a:lnTo>
                  <a:lnTo>
                    <a:pt x="3393097" y="413029"/>
                  </a:lnTo>
                  <a:lnTo>
                    <a:pt x="3412744" y="452081"/>
                  </a:lnTo>
                  <a:lnTo>
                    <a:pt x="3418662" y="459879"/>
                  </a:lnTo>
                  <a:lnTo>
                    <a:pt x="3384804" y="463308"/>
                  </a:lnTo>
                  <a:lnTo>
                    <a:pt x="3325368" y="457212"/>
                  </a:lnTo>
                  <a:lnTo>
                    <a:pt x="3273526" y="440143"/>
                  </a:lnTo>
                  <a:lnTo>
                    <a:pt x="3232505" y="413931"/>
                  </a:lnTo>
                  <a:lnTo>
                    <a:pt x="3205543" y="380403"/>
                  </a:lnTo>
                  <a:lnTo>
                    <a:pt x="3195828" y="341388"/>
                  </a:lnTo>
                  <a:lnTo>
                    <a:pt x="3205543" y="303110"/>
                  </a:lnTo>
                  <a:lnTo>
                    <a:pt x="3232505" y="270040"/>
                  </a:lnTo>
                  <a:lnTo>
                    <a:pt x="3273526" y="244055"/>
                  </a:lnTo>
                  <a:lnTo>
                    <a:pt x="3325368" y="227076"/>
                  </a:lnTo>
                  <a:lnTo>
                    <a:pt x="3384804" y="220980"/>
                  </a:lnTo>
                  <a:lnTo>
                    <a:pt x="3444849" y="227076"/>
                  </a:lnTo>
                  <a:lnTo>
                    <a:pt x="3496754" y="244055"/>
                  </a:lnTo>
                  <a:lnTo>
                    <a:pt x="3537547" y="270040"/>
                  </a:lnTo>
                  <a:lnTo>
                    <a:pt x="3564229" y="303110"/>
                  </a:lnTo>
                  <a:lnTo>
                    <a:pt x="3573792" y="341388"/>
                  </a:lnTo>
                  <a:lnTo>
                    <a:pt x="3573792" y="220980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8120" y="330720"/>
                  </a:lnTo>
                  <a:lnTo>
                    <a:pt x="0" y="646188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0494"/>
                  </a:lnTo>
                  <a:lnTo>
                    <a:pt x="3585984" y="551688"/>
                  </a:lnTo>
                  <a:lnTo>
                    <a:pt x="3632797" y="545020"/>
                  </a:lnTo>
                  <a:lnTo>
                    <a:pt x="3675786" y="527227"/>
                  </a:lnTo>
                  <a:lnTo>
                    <a:pt x="3713696" y="499706"/>
                  </a:lnTo>
                  <a:lnTo>
                    <a:pt x="3745331" y="463842"/>
                  </a:lnTo>
                  <a:lnTo>
                    <a:pt x="3769436" y="421017"/>
                  </a:lnTo>
                  <a:lnTo>
                    <a:pt x="3784803" y="372630"/>
                  </a:lnTo>
                  <a:lnTo>
                    <a:pt x="3790200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52366" y="4207001"/>
              <a:ext cx="208788" cy="1341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71956" y="3931919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221" y="303105"/>
                  </a:lnTo>
                  <a:lnTo>
                    <a:pt x="3537545" y="270028"/>
                  </a:lnTo>
                  <a:lnTo>
                    <a:pt x="3496750" y="244047"/>
                  </a:lnTo>
                  <a:lnTo>
                    <a:pt x="3444837" y="227063"/>
                  </a:lnTo>
                  <a:lnTo>
                    <a:pt x="3384804" y="220979"/>
                  </a:lnTo>
                  <a:lnTo>
                    <a:pt x="3325355" y="227063"/>
                  </a:lnTo>
                  <a:lnTo>
                    <a:pt x="3273515" y="244047"/>
                  </a:lnTo>
                  <a:lnTo>
                    <a:pt x="3232501" y="270028"/>
                  </a:lnTo>
                  <a:lnTo>
                    <a:pt x="3205532" y="303105"/>
                  </a:lnTo>
                  <a:lnTo>
                    <a:pt x="3195828" y="341375"/>
                  </a:lnTo>
                  <a:lnTo>
                    <a:pt x="3205532" y="380390"/>
                  </a:lnTo>
                  <a:lnTo>
                    <a:pt x="3232501" y="413918"/>
                  </a:lnTo>
                  <a:lnTo>
                    <a:pt x="3273515" y="440131"/>
                  </a:lnTo>
                  <a:lnTo>
                    <a:pt x="3325355" y="457199"/>
                  </a:lnTo>
                  <a:lnTo>
                    <a:pt x="3384804" y="463295"/>
                  </a:lnTo>
                  <a:lnTo>
                    <a:pt x="3444837" y="457199"/>
                  </a:lnTo>
                  <a:lnTo>
                    <a:pt x="3496750" y="440131"/>
                  </a:lnTo>
                  <a:lnTo>
                    <a:pt x="3537545" y="413918"/>
                  </a:lnTo>
                  <a:lnTo>
                    <a:pt x="3564221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8119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55192" y="4436363"/>
              <a:ext cx="3590544" cy="3246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5192" y="4434839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80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4" y="68580"/>
                  </a:lnTo>
                  <a:lnTo>
                    <a:pt x="3590544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43044" y="4070603"/>
              <a:ext cx="419100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480840" y="3971029"/>
            <a:ext cx="287337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885" marR="5080" indent="-591820">
              <a:lnSpc>
                <a:spcPct val="102099"/>
              </a:lnSpc>
              <a:spcBef>
                <a:spcPts val="100"/>
              </a:spcBef>
            </a:pP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MỘT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50" dirty="0">
                <a:solidFill>
                  <a:srgbClr val="0000E6"/>
                </a:solidFill>
                <a:latin typeface="Times New Roman"/>
                <a:cs typeface="Times New Roman"/>
              </a:rPr>
              <a:t>SỐ</a:t>
            </a:r>
            <a:r>
              <a:rPr sz="1450" spc="-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50" dirty="0">
                <a:solidFill>
                  <a:srgbClr val="0000E6"/>
                </a:solidFill>
                <a:latin typeface="Times New Roman"/>
                <a:cs typeface="Times New Roman"/>
              </a:rPr>
              <a:t>THAO</a:t>
            </a:r>
            <a:r>
              <a:rPr sz="1450" spc="-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50" dirty="0">
                <a:solidFill>
                  <a:srgbClr val="0000E6"/>
                </a:solidFill>
                <a:latin typeface="Times New Roman"/>
                <a:cs typeface="Times New Roman"/>
              </a:rPr>
              <a:t>TÁC</a:t>
            </a:r>
            <a:r>
              <a:rPr sz="1450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114" dirty="0">
                <a:solidFill>
                  <a:srgbClr val="0000E6"/>
                </a:solidFill>
                <a:latin typeface="Times New Roman"/>
                <a:cs typeface="Times New Roman"/>
              </a:rPr>
              <a:t>CƠ</a:t>
            </a:r>
            <a:r>
              <a:rPr sz="1450" spc="-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r>
              <a:rPr sz="1450" spc="-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60" dirty="0">
                <a:solidFill>
                  <a:srgbClr val="0000E6"/>
                </a:solidFill>
                <a:latin typeface="Times New Roman"/>
                <a:cs typeface="Times New Roman"/>
              </a:rPr>
              <a:t>VỚI  </a:t>
            </a: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PHẦN </a:t>
            </a:r>
            <a:r>
              <a:rPr sz="1450" spc="30" dirty="0">
                <a:solidFill>
                  <a:srgbClr val="0000E6"/>
                </a:solidFill>
                <a:latin typeface="Times New Roman"/>
                <a:cs typeface="Times New Roman"/>
              </a:rPr>
              <a:t>MỀM</a:t>
            </a:r>
            <a:r>
              <a:rPr sz="1450" spc="-7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73609" y="4785233"/>
            <a:ext cx="1211580" cy="928369"/>
            <a:chOff x="173609" y="4785233"/>
            <a:chExt cx="1211580" cy="928369"/>
          </a:xfrm>
        </p:grpSpPr>
        <p:sp>
          <p:nvSpPr>
            <p:cNvPr id="61" name="object 61"/>
            <p:cNvSpPr/>
            <p:nvPr/>
          </p:nvSpPr>
          <p:spPr>
            <a:xfrm>
              <a:off x="847343" y="4887722"/>
              <a:ext cx="530351" cy="68706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7343" y="4885944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1" y="344424"/>
                  </a:lnTo>
                  <a:lnTo>
                    <a:pt x="315468" y="688847"/>
                  </a:lnTo>
                  <a:lnTo>
                    <a:pt x="0" y="557783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4404" y="4798568"/>
              <a:ext cx="987552" cy="90423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4404" y="4796028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6323" y="4907534"/>
              <a:ext cx="714756" cy="68706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323" y="4905756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93232" y="501197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lang="en-US" sz="1400" dirty="0" err="1">
                <a:latin typeface="Arial Black"/>
                <a:cs typeface="Arial Black"/>
              </a:rPr>
              <a:t>B</a:t>
            </a:r>
            <a:r>
              <a:rPr lang="en-US" sz="1400" spc="-10" dirty="0" err="1">
                <a:latin typeface="Arial Black"/>
                <a:cs typeface="Arial Black"/>
              </a:rPr>
              <a:t>à</a:t>
            </a:r>
            <a:r>
              <a:rPr lang="en-US" sz="1400" dirty="0" err="1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 </a:t>
            </a:r>
            <a:r>
              <a:rPr lang="en-VN" sz="140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04</a:t>
            </a:r>
          </a:p>
        </p:txBody>
      </p:sp>
      <p:grpSp>
        <p:nvGrpSpPr>
          <p:cNvPr id="68" name="object 68"/>
          <p:cNvGrpSpPr/>
          <p:nvPr/>
        </p:nvGrpSpPr>
        <p:grpSpPr>
          <a:xfrm>
            <a:off x="1146683" y="4891151"/>
            <a:ext cx="3814445" cy="843280"/>
            <a:chOff x="1146683" y="4891151"/>
            <a:chExt cx="3814445" cy="843280"/>
          </a:xfrm>
        </p:grpSpPr>
        <p:sp>
          <p:nvSpPr>
            <p:cNvPr id="69" name="object 69"/>
            <p:cNvSpPr/>
            <p:nvPr/>
          </p:nvSpPr>
          <p:spPr>
            <a:xfrm>
              <a:off x="1170419" y="4898135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40"/>
                  </a:moveTo>
                  <a:lnTo>
                    <a:pt x="3695712" y="320040"/>
                  </a:lnTo>
                  <a:lnTo>
                    <a:pt x="3686873" y="373621"/>
                  </a:lnTo>
                  <a:lnTo>
                    <a:pt x="3662756" y="417195"/>
                  </a:lnTo>
                  <a:lnTo>
                    <a:pt x="3626916" y="446493"/>
                  </a:lnTo>
                  <a:lnTo>
                    <a:pt x="3582936" y="457200"/>
                  </a:lnTo>
                  <a:lnTo>
                    <a:pt x="3573792" y="454939"/>
                  </a:lnTo>
                  <a:lnTo>
                    <a:pt x="3573792" y="341388"/>
                  </a:lnTo>
                  <a:lnTo>
                    <a:pt x="3564229" y="379806"/>
                  </a:lnTo>
                  <a:lnTo>
                    <a:pt x="3537547" y="413270"/>
                  </a:lnTo>
                  <a:lnTo>
                    <a:pt x="3516147" y="427139"/>
                  </a:lnTo>
                  <a:lnTo>
                    <a:pt x="3504260" y="417385"/>
                  </a:lnTo>
                  <a:lnTo>
                    <a:pt x="3479850" y="374269"/>
                  </a:lnTo>
                  <a:lnTo>
                    <a:pt x="3476879" y="358114"/>
                  </a:lnTo>
                  <a:lnTo>
                    <a:pt x="3482352" y="341388"/>
                  </a:lnTo>
                  <a:lnTo>
                    <a:pt x="3474605" y="317715"/>
                  </a:lnTo>
                  <a:lnTo>
                    <a:pt x="3453587" y="298335"/>
                  </a:lnTo>
                  <a:lnTo>
                    <a:pt x="3422548" y="285229"/>
                  </a:lnTo>
                  <a:lnTo>
                    <a:pt x="3384816" y="280416"/>
                  </a:lnTo>
                  <a:lnTo>
                    <a:pt x="3347301" y="285229"/>
                  </a:lnTo>
                  <a:lnTo>
                    <a:pt x="3316795" y="298335"/>
                  </a:lnTo>
                  <a:lnTo>
                    <a:pt x="3296297" y="317715"/>
                  </a:lnTo>
                  <a:lnTo>
                    <a:pt x="3288792" y="341388"/>
                  </a:lnTo>
                  <a:lnTo>
                    <a:pt x="3296297" y="365048"/>
                  </a:lnTo>
                  <a:lnTo>
                    <a:pt x="3316795" y="384441"/>
                  </a:lnTo>
                  <a:lnTo>
                    <a:pt x="3347301" y="397535"/>
                  </a:lnTo>
                  <a:lnTo>
                    <a:pt x="3384816" y="402348"/>
                  </a:lnTo>
                  <a:lnTo>
                    <a:pt x="3391598" y="401485"/>
                  </a:lnTo>
                  <a:lnTo>
                    <a:pt x="3399256" y="424662"/>
                  </a:lnTo>
                  <a:lnTo>
                    <a:pt x="3419602" y="459689"/>
                  </a:lnTo>
                  <a:lnTo>
                    <a:pt x="3384816" y="463308"/>
                  </a:lnTo>
                  <a:lnTo>
                    <a:pt x="3325368" y="457060"/>
                  </a:lnTo>
                  <a:lnTo>
                    <a:pt x="3273526" y="439699"/>
                  </a:lnTo>
                  <a:lnTo>
                    <a:pt x="3232505" y="413270"/>
                  </a:lnTo>
                  <a:lnTo>
                    <a:pt x="3205543" y="379806"/>
                  </a:lnTo>
                  <a:lnTo>
                    <a:pt x="3195828" y="341388"/>
                  </a:lnTo>
                  <a:lnTo>
                    <a:pt x="3205543" y="302958"/>
                  </a:lnTo>
                  <a:lnTo>
                    <a:pt x="3232505" y="269494"/>
                  </a:lnTo>
                  <a:lnTo>
                    <a:pt x="3273526" y="243065"/>
                  </a:lnTo>
                  <a:lnTo>
                    <a:pt x="3325368" y="225704"/>
                  </a:lnTo>
                  <a:lnTo>
                    <a:pt x="3384816" y="219456"/>
                  </a:lnTo>
                  <a:lnTo>
                    <a:pt x="3444849" y="225704"/>
                  </a:lnTo>
                  <a:lnTo>
                    <a:pt x="3496754" y="243065"/>
                  </a:lnTo>
                  <a:lnTo>
                    <a:pt x="3537547" y="269494"/>
                  </a:lnTo>
                  <a:lnTo>
                    <a:pt x="3564229" y="302958"/>
                  </a:lnTo>
                  <a:lnTo>
                    <a:pt x="3573792" y="341388"/>
                  </a:lnTo>
                  <a:lnTo>
                    <a:pt x="3573792" y="219456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198120" y="330720"/>
                  </a:lnTo>
                  <a:lnTo>
                    <a:pt x="0" y="646188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0291"/>
                  </a:lnTo>
                  <a:lnTo>
                    <a:pt x="3585984" y="551688"/>
                  </a:lnTo>
                  <a:lnTo>
                    <a:pt x="3632797" y="545020"/>
                  </a:lnTo>
                  <a:lnTo>
                    <a:pt x="3675786" y="527227"/>
                  </a:lnTo>
                  <a:lnTo>
                    <a:pt x="3713696" y="499706"/>
                  </a:lnTo>
                  <a:lnTo>
                    <a:pt x="3745331" y="463842"/>
                  </a:lnTo>
                  <a:lnTo>
                    <a:pt x="3769436" y="421017"/>
                  </a:lnTo>
                  <a:lnTo>
                    <a:pt x="3784803" y="372630"/>
                  </a:lnTo>
                  <a:lnTo>
                    <a:pt x="3790200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52366" y="5171694"/>
              <a:ext cx="207264" cy="1356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0432" y="4898136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6"/>
                  </a:lnTo>
                  <a:lnTo>
                    <a:pt x="3564221" y="302946"/>
                  </a:lnTo>
                  <a:lnTo>
                    <a:pt x="3537545" y="269491"/>
                  </a:lnTo>
                  <a:lnTo>
                    <a:pt x="3496750" y="243059"/>
                  </a:lnTo>
                  <a:lnTo>
                    <a:pt x="3444837" y="225698"/>
                  </a:lnTo>
                  <a:lnTo>
                    <a:pt x="3384804" y="219456"/>
                  </a:lnTo>
                  <a:lnTo>
                    <a:pt x="3325355" y="225698"/>
                  </a:lnTo>
                  <a:lnTo>
                    <a:pt x="3273515" y="243059"/>
                  </a:lnTo>
                  <a:lnTo>
                    <a:pt x="3232501" y="269491"/>
                  </a:lnTo>
                  <a:lnTo>
                    <a:pt x="3205532" y="302946"/>
                  </a:lnTo>
                  <a:lnTo>
                    <a:pt x="3195828" y="341376"/>
                  </a:lnTo>
                  <a:lnTo>
                    <a:pt x="3205532" y="379805"/>
                  </a:lnTo>
                  <a:lnTo>
                    <a:pt x="3232501" y="413260"/>
                  </a:lnTo>
                  <a:lnTo>
                    <a:pt x="3273515" y="439692"/>
                  </a:lnTo>
                  <a:lnTo>
                    <a:pt x="3325355" y="457053"/>
                  </a:lnTo>
                  <a:lnTo>
                    <a:pt x="3384804" y="463296"/>
                  </a:lnTo>
                  <a:lnTo>
                    <a:pt x="3444837" y="457053"/>
                  </a:lnTo>
                  <a:lnTo>
                    <a:pt x="3496750" y="439692"/>
                  </a:lnTo>
                  <a:lnTo>
                    <a:pt x="3537545" y="413260"/>
                  </a:lnTo>
                  <a:lnTo>
                    <a:pt x="3564221" y="379805"/>
                  </a:lnTo>
                  <a:lnTo>
                    <a:pt x="3573779" y="341376"/>
                  </a:lnTo>
                  <a:lnTo>
                    <a:pt x="3573779" y="653796"/>
                  </a:lnTo>
                  <a:lnTo>
                    <a:pt x="0" y="653796"/>
                  </a:lnTo>
                  <a:lnTo>
                    <a:pt x="0" y="646176"/>
                  </a:lnTo>
                  <a:lnTo>
                    <a:pt x="198119" y="330708"/>
                  </a:lnTo>
                  <a:lnTo>
                    <a:pt x="0" y="15240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53668" y="5402580"/>
              <a:ext cx="3590544" cy="32461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53668" y="5401056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6679" y="0"/>
                  </a:moveTo>
                  <a:lnTo>
                    <a:pt x="154987" y="6212"/>
                  </a:lnTo>
                  <a:lnTo>
                    <a:pt x="203431" y="12131"/>
                  </a:lnTo>
                  <a:lnTo>
                    <a:pt x="252010" y="17763"/>
                  </a:lnTo>
                  <a:lnTo>
                    <a:pt x="300718" y="23114"/>
                  </a:lnTo>
                  <a:lnTo>
                    <a:pt x="349554" y="28190"/>
                  </a:lnTo>
                  <a:lnTo>
                    <a:pt x="398513" y="32998"/>
                  </a:lnTo>
                  <a:lnTo>
                    <a:pt x="447594" y="37544"/>
                  </a:lnTo>
                  <a:lnTo>
                    <a:pt x="496791" y="41835"/>
                  </a:lnTo>
                  <a:lnTo>
                    <a:pt x="546103" y="45875"/>
                  </a:lnTo>
                  <a:lnTo>
                    <a:pt x="595526" y="49673"/>
                  </a:lnTo>
                  <a:lnTo>
                    <a:pt x="645056" y="53234"/>
                  </a:lnTo>
                  <a:lnTo>
                    <a:pt x="694691" y="56563"/>
                  </a:lnTo>
                  <a:lnTo>
                    <a:pt x="744427" y="59669"/>
                  </a:lnTo>
                  <a:lnTo>
                    <a:pt x="794261" y="62556"/>
                  </a:lnTo>
                  <a:lnTo>
                    <a:pt x="844189" y="65231"/>
                  </a:lnTo>
                  <a:lnTo>
                    <a:pt x="894209" y="67701"/>
                  </a:lnTo>
                  <a:lnTo>
                    <a:pt x="944317" y="69971"/>
                  </a:lnTo>
                  <a:lnTo>
                    <a:pt x="994510" y="72048"/>
                  </a:lnTo>
                  <a:lnTo>
                    <a:pt x="1044784" y="73938"/>
                  </a:lnTo>
                  <a:lnTo>
                    <a:pt x="1095136" y="75648"/>
                  </a:lnTo>
                  <a:lnTo>
                    <a:pt x="1145564" y="77183"/>
                  </a:lnTo>
                  <a:lnTo>
                    <a:pt x="1196063" y="78550"/>
                  </a:lnTo>
                  <a:lnTo>
                    <a:pt x="1246631" y="79755"/>
                  </a:lnTo>
                  <a:lnTo>
                    <a:pt x="1297265" y="80805"/>
                  </a:lnTo>
                  <a:lnTo>
                    <a:pt x="1347960" y="81706"/>
                  </a:lnTo>
                  <a:lnTo>
                    <a:pt x="1398714" y="82463"/>
                  </a:lnTo>
                  <a:lnTo>
                    <a:pt x="1449524" y="83083"/>
                  </a:lnTo>
                  <a:lnTo>
                    <a:pt x="1500386" y="83574"/>
                  </a:lnTo>
                  <a:lnTo>
                    <a:pt x="1551297" y="83939"/>
                  </a:lnTo>
                  <a:lnTo>
                    <a:pt x="1602254" y="84187"/>
                  </a:lnTo>
                  <a:lnTo>
                    <a:pt x="1653253" y="84323"/>
                  </a:lnTo>
                  <a:lnTo>
                    <a:pt x="1704291" y="84354"/>
                  </a:lnTo>
                  <a:lnTo>
                    <a:pt x="1755366" y="84285"/>
                  </a:lnTo>
                  <a:lnTo>
                    <a:pt x="1806473" y="84124"/>
                  </a:lnTo>
                  <a:lnTo>
                    <a:pt x="1857610" y="83875"/>
                  </a:lnTo>
                  <a:lnTo>
                    <a:pt x="1908773" y="83547"/>
                  </a:lnTo>
                  <a:lnTo>
                    <a:pt x="1959959" y="83144"/>
                  </a:lnTo>
                  <a:lnTo>
                    <a:pt x="2011164" y="82673"/>
                  </a:lnTo>
                  <a:lnTo>
                    <a:pt x="2062386" y="82141"/>
                  </a:lnTo>
                  <a:lnTo>
                    <a:pt x="2113621" y="81553"/>
                  </a:lnTo>
                  <a:lnTo>
                    <a:pt x="2164867" y="80917"/>
                  </a:lnTo>
                  <a:lnTo>
                    <a:pt x="2216118" y="80237"/>
                  </a:lnTo>
                  <a:lnTo>
                    <a:pt x="2267374" y="79521"/>
                  </a:lnTo>
                  <a:lnTo>
                    <a:pt x="2318629" y="78774"/>
                  </a:lnTo>
                  <a:lnTo>
                    <a:pt x="2369882" y="78004"/>
                  </a:lnTo>
                  <a:lnTo>
                    <a:pt x="2421127" y="77215"/>
                  </a:lnTo>
                  <a:lnTo>
                    <a:pt x="2472364" y="76416"/>
                  </a:lnTo>
                  <a:lnTo>
                    <a:pt x="2523587" y="75611"/>
                  </a:lnTo>
                  <a:lnTo>
                    <a:pt x="2574795" y="74806"/>
                  </a:lnTo>
                  <a:lnTo>
                    <a:pt x="2625983" y="74010"/>
                  </a:lnTo>
                  <a:lnTo>
                    <a:pt x="2677148" y="73226"/>
                  </a:lnTo>
                  <a:lnTo>
                    <a:pt x="2728288" y="72463"/>
                  </a:lnTo>
                  <a:lnTo>
                    <a:pt x="2779398" y="71725"/>
                  </a:lnTo>
                  <a:lnTo>
                    <a:pt x="2830476" y="71020"/>
                  </a:lnTo>
                  <a:lnTo>
                    <a:pt x="2881519" y="70354"/>
                  </a:lnTo>
                  <a:lnTo>
                    <a:pt x="2932522" y="69732"/>
                  </a:lnTo>
                  <a:lnTo>
                    <a:pt x="2983483" y="69161"/>
                  </a:lnTo>
                  <a:lnTo>
                    <a:pt x="3034399" y="68648"/>
                  </a:lnTo>
                  <a:lnTo>
                    <a:pt x="3085266" y="68198"/>
                  </a:lnTo>
                  <a:lnTo>
                    <a:pt x="3136081" y="67819"/>
                  </a:lnTo>
                  <a:lnTo>
                    <a:pt x="3186841" y="67515"/>
                  </a:lnTo>
                  <a:lnTo>
                    <a:pt x="3237543" y="67294"/>
                  </a:lnTo>
                  <a:lnTo>
                    <a:pt x="3288183" y="67161"/>
                  </a:lnTo>
                  <a:lnTo>
                    <a:pt x="3338758" y="67124"/>
                  </a:lnTo>
                  <a:lnTo>
                    <a:pt x="3389264" y="67187"/>
                  </a:lnTo>
                  <a:lnTo>
                    <a:pt x="3439699" y="67359"/>
                  </a:lnTo>
                  <a:lnTo>
                    <a:pt x="3490060" y="67643"/>
                  </a:lnTo>
                  <a:lnTo>
                    <a:pt x="3540342" y="68048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92" y="315316"/>
                  </a:lnTo>
                  <a:lnTo>
                    <a:pt x="3494447" y="305275"/>
                  </a:lnTo>
                  <a:lnTo>
                    <a:pt x="3445241" y="295992"/>
                  </a:lnTo>
                  <a:lnTo>
                    <a:pt x="3395306" y="287443"/>
                  </a:lnTo>
                  <a:lnTo>
                    <a:pt x="3344675" y="279607"/>
                  </a:lnTo>
                  <a:lnTo>
                    <a:pt x="3293380" y="272461"/>
                  </a:lnTo>
                  <a:lnTo>
                    <a:pt x="3241453" y="265984"/>
                  </a:lnTo>
                  <a:lnTo>
                    <a:pt x="3188927" y="260152"/>
                  </a:lnTo>
                  <a:lnTo>
                    <a:pt x="3135834" y="254944"/>
                  </a:lnTo>
                  <a:lnTo>
                    <a:pt x="3082207" y="250337"/>
                  </a:lnTo>
                  <a:lnTo>
                    <a:pt x="3028077" y="246310"/>
                  </a:lnTo>
                  <a:lnTo>
                    <a:pt x="2973477" y="242840"/>
                  </a:lnTo>
                  <a:lnTo>
                    <a:pt x="2918440" y="239904"/>
                  </a:lnTo>
                  <a:lnTo>
                    <a:pt x="2862998" y="237481"/>
                  </a:lnTo>
                  <a:lnTo>
                    <a:pt x="2807183" y="235549"/>
                  </a:lnTo>
                  <a:lnTo>
                    <a:pt x="2751028" y="234085"/>
                  </a:lnTo>
                  <a:lnTo>
                    <a:pt x="2694564" y="233066"/>
                  </a:lnTo>
                  <a:lnTo>
                    <a:pt x="2637825" y="232472"/>
                  </a:lnTo>
                  <a:lnTo>
                    <a:pt x="2580843" y="232279"/>
                  </a:lnTo>
                  <a:lnTo>
                    <a:pt x="2523650" y="232465"/>
                  </a:lnTo>
                  <a:lnTo>
                    <a:pt x="2466278" y="233008"/>
                  </a:lnTo>
                  <a:lnTo>
                    <a:pt x="2408759" y="233886"/>
                  </a:lnTo>
                  <a:lnTo>
                    <a:pt x="2351127" y="235077"/>
                  </a:lnTo>
                  <a:lnTo>
                    <a:pt x="2293414" y="236558"/>
                  </a:lnTo>
                  <a:lnTo>
                    <a:pt x="2235651" y="238308"/>
                  </a:lnTo>
                  <a:lnTo>
                    <a:pt x="2177872" y="240303"/>
                  </a:lnTo>
                  <a:lnTo>
                    <a:pt x="2120108" y="242523"/>
                  </a:lnTo>
                  <a:lnTo>
                    <a:pt x="2062391" y="244944"/>
                  </a:lnTo>
                  <a:lnTo>
                    <a:pt x="2004756" y="247544"/>
                  </a:lnTo>
                  <a:lnTo>
                    <a:pt x="1947233" y="250301"/>
                  </a:lnTo>
                  <a:lnTo>
                    <a:pt x="1889854" y="253194"/>
                  </a:lnTo>
                  <a:lnTo>
                    <a:pt x="1832654" y="256199"/>
                  </a:lnTo>
                  <a:lnTo>
                    <a:pt x="1775663" y="259294"/>
                  </a:lnTo>
                  <a:lnTo>
                    <a:pt x="1718914" y="262458"/>
                  </a:lnTo>
                  <a:lnTo>
                    <a:pt x="1662439" y="265668"/>
                  </a:lnTo>
                  <a:lnTo>
                    <a:pt x="1606272" y="268901"/>
                  </a:lnTo>
                  <a:lnTo>
                    <a:pt x="1550443" y="272137"/>
                  </a:lnTo>
                  <a:lnTo>
                    <a:pt x="1494986" y="275351"/>
                  </a:lnTo>
                  <a:lnTo>
                    <a:pt x="1439933" y="278523"/>
                  </a:lnTo>
                  <a:lnTo>
                    <a:pt x="1385316" y="281630"/>
                  </a:lnTo>
                  <a:lnTo>
                    <a:pt x="1331168" y="284650"/>
                  </a:lnTo>
                  <a:lnTo>
                    <a:pt x="1277520" y="287560"/>
                  </a:lnTo>
                  <a:lnTo>
                    <a:pt x="1224406" y="290339"/>
                  </a:lnTo>
                  <a:lnTo>
                    <a:pt x="1171858" y="292963"/>
                  </a:lnTo>
                  <a:lnTo>
                    <a:pt x="1119908" y="295412"/>
                  </a:lnTo>
                  <a:lnTo>
                    <a:pt x="1068588" y="297662"/>
                  </a:lnTo>
                  <a:lnTo>
                    <a:pt x="1017931" y="299692"/>
                  </a:lnTo>
                  <a:lnTo>
                    <a:pt x="967969" y="301478"/>
                  </a:lnTo>
                  <a:lnTo>
                    <a:pt x="918735" y="303000"/>
                  </a:lnTo>
                  <a:lnTo>
                    <a:pt x="870260" y="304235"/>
                  </a:lnTo>
                  <a:lnTo>
                    <a:pt x="822578" y="305160"/>
                  </a:lnTo>
                  <a:lnTo>
                    <a:pt x="775720" y="305754"/>
                  </a:lnTo>
                  <a:lnTo>
                    <a:pt x="729719" y="305994"/>
                  </a:lnTo>
                  <a:lnTo>
                    <a:pt x="684607" y="305858"/>
                  </a:lnTo>
                  <a:lnTo>
                    <a:pt x="640417" y="305323"/>
                  </a:lnTo>
                  <a:lnTo>
                    <a:pt x="597181" y="304368"/>
                  </a:lnTo>
                  <a:lnTo>
                    <a:pt x="554932" y="302971"/>
                  </a:lnTo>
                  <a:lnTo>
                    <a:pt x="513701" y="301108"/>
                  </a:lnTo>
                  <a:lnTo>
                    <a:pt x="473521" y="298758"/>
                  </a:lnTo>
                  <a:lnTo>
                    <a:pt x="434425" y="295899"/>
                  </a:lnTo>
                  <a:lnTo>
                    <a:pt x="396444" y="292509"/>
                  </a:lnTo>
                  <a:lnTo>
                    <a:pt x="323960" y="284044"/>
                  </a:lnTo>
                  <a:lnTo>
                    <a:pt x="256328" y="273186"/>
                  </a:lnTo>
                  <a:lnTo>
                    <a:pt x="193806" y="259758"/>
                  </a:lnTo>
                  <a:lnTo>
                    <a:pt x="136653" y="243581"/>
                  </a:lnTo>
                  <a:lnTo>
                    <a:pt x="85128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79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41519" y="5036820"/>
              <a:ext cx="419099" cy="2514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038635" y="5042418"/>
            <a:ext cx="168719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BỘ </a:t>
            </a:r>
            <a:r>
              <a:rPr sz="1450" spc="70" dirty="0">
                <a:solidFill>
                  <a:srgbClr val="0000E6"/>
                </a:solidFill>
                <a:latin typeface="Times New Roman"/>
                <a:cs typeface="Times New Roman"/>
              </a:rPr>
              <a:t>GÕ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TIẾNG</a:t>
            </a:r>
            <a:r>
              <a:rPr sz="1450" spc="-2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0000E6"/>
                </a:solidFill>
                <a:latin typeface="Times New Roman"/>
                <a:cs typeface="Times New Roman"/>
              </a:rPr>
              <a:t>VIỆT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73609" y="5733160"/>
            <a:ext cx="1211580" cy="928369"/>
            <a:chOff x="173609" y="5733160"/>
            <a:chExt cx="1211580" cy="928369"/>
          </a:xfrm>
        </p:grpSpPr>
        <p:sp>
          <p:nvSpPr>
            <p:cNvPr id="77" name="object 77"/>
            <p:cNvSpPr/>
            <p:nvPr/>
          </p:nvSpPr>
          <p:spPr>
            <a:xfrm>
              <a:off x="847343" y="5835649"/>
              <a:ext cx="530351" cy="68706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7343" y="5833871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1" y="344424"/>
                  </a:lnTo>
                  <a:lnTo>
                    <a:pt x="315468" y="688847"/>
                  </a:lnTo>
                  <a:lnTo>
                    <a:pt x="0" y="557783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4404" y="5746495"/>
              <a:ext cx="987552" cy="90423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4404" y="5743955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4151"/>
                  </a:moveTo>
                  <a:lnTo>
                    <a:pt x="2548" y="407612"/>
                  </a:lnTo>
                  <a:lnTo>
                    <a:pt x="10028" y="362441"/>
                  </a:lnTo>
                  <a:lnTo>
                    <a:pt x="22191" y="318863"/>
                  </a:lnTo>
                  <a:lnTo>
                    <a:pt x="38790" y="277106"/>
                  </a:lnTo>
                  <a:lnTo>
                    <a:pt x="59577" y="237393"/>
                  </a:lnTo>
                  <a:lnTo>
                    <a:pt x="84305" y="199950"/>
                  </a:lnTo>
                  <a:lnTo>
                    <a:pt x="112725" y="165003"/>
                  </a:lnTo>
                  <a:lnTo>
                    <a:pt x="144589" y="132778"/>
                  </a:lnTo>
                  <a:lnTo>
                    <a:pt x="179650" y="103499"/>
                  </a:lnTo>
                  <a:lnTo>
                    <a:pt x="217661" y="77393"/>
                  </a:lnTo>
                  <a:lnTo>
                    <a:pt x="258372" y="54685"/>
                  </a:lnTo>
                  <a:lnTo>
                    <a:pt x="301537" y="35599"/>
                  </a:lnTo>
                  <a:lnTo>
                    <a:pt x="346908" y="20363"/>
                  </a:lnTo>
                  <a:lnTo>
                    <a:pt x="394236" y="9200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200"/>
                  </a:lnTo>
                  <a:lnTo>
                    <a:pt x="640643" y="20363"/>
                  </a:lnTo>
                  <a:lnTo>
                    <a:pt x="686014" y="35599"/>
                  </a:lnTo>
                  <a:lnTo>
                    <a:pt x="729179" y="54685"/>
                  </a:lnTo>
                  <a:lnTo>
                    <a:pt x="769890" y="77393"/>
                  </a:lnTo>
                  <a:lnTo>
                    <a:pt x="807901" y="103499"/>
                  </a:lnTo>
                  <a:lnTo>
                    <a:pt x="842962" y="132778"/>
                  </a:lnTo>
                  <a:lnTo>
                    <a:pt x="874826" y="165003"/>
                  </a:lnTo>
                  <a:lnTo>
                    <a:pt x="903246" y="199950"/>
                  </a:lnTo>
                  <a:lnTo>
                    <a:pt x="927974" y="237393"/>
                  </a:lnTo>
                  <a:lnTo>
                    <a:pt x="948761" y="277106"/>
                  </a:lnTo>
                  <a:lnTo>
                    <a:pt x="965360" y="318863"/>
                  </a:lnTo>
                  <a:lnTo>
                    <a:pt x="977523" y="362441"/>
                  </a:lnTo>
                  <a:lnTo>
                    <a:pt x="985003" y="407612"/>
                  </a:lnTo>
                  <a:lnTo>
                    <a:pt x="987552" y="454151"/>
                  </a:lnTo>
                  <a:lnTo>
                    <a:pt x="985003" y="500423"/>
                  </a:lnTo>
                  <a:lnTo>
                    <a:pt x="977523" y="545359"/>
                  </a:lnTo>
                  <a:lnTo>
                    <a:pt x="965360" y="588733"/>
                  </a:lnTo>
                  <a:lnTo>
                    <a:pt x="948761" y="630316"/>
                  </a:lnTo>
                  <a:lnTo>
                    <a:pt x="927974" y="669882"/>
                  </a:lnTo>
                  <a:lnTo>
                    <a:pt x="903246" y="707201"/>
                  </a:lnTo>
                  <a:lnTo>
                    <a:pt x="874826" y="742047"/>
                  </a:lnTo>
                  <a:lnTo>
                    <a:pt x="842962" y="774191"/>
                  </a:lnTo>
                  <a:lnTo>
                    <a:pt x="807901" y="803407"/>
                  </a:lnTo>
                  <a:lnTo>
                    <a:pt x="769890" y="829466"/>
                  </a:lnTo>
                  <a:lnTo>
                    <a:pt x="729179" y="852141"/>
                  </a:lnTo>
                  <a:lnTo>
                    <a:pt x="686014" y="871204"/>
                  </a:lnTo>
                  <a:lnTo>
                    <a:pt x="640643" y="886427"/>
                  </a:lnTo>
                  <a:lnTo>
                    <a:pt x="593315" y="897582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82"/>
                  </a:lnTo>
                  <a:lnTo>
                    <a:pt x="346908" y="886427"/>
                  </a:lnTo>
                  <a:lnTo>
                    <a:pt x="301537" y="871204"/>
                  </a:lnTo>
                  <a:lnTo>
                    <a:pt x="258372" y="852141"/>
                  </a:lnTo>
                  <a:lnTo>
                    <a:pt x="217661" y="829466"/>
                  </a:lnTo>
                  <a:lnTo>
                    <a:pt x="179650" y="803407"/>
                  </a:lnTo>
                  <a:lnTo>
                    <a:pt x="144589" y="774191"/>
                  </a:lnTo>
                  <a:lnTo>
                    <a:pt x="112725" y="742047"/>
                  </a:lnTo>
                  <a:lnTo>
                    <a:pt x="84305" y="707201"/>
                  </a:lnTo>
                  <a:lnTo>
                    <a:pt x="59577" y="669882"/>
                  </a:lnTo>
                  <a:lnTo>
                    <a:pt x="38790" y="630316"/>
                  </a:lnTo>
                  <a:lnTo>
                    <a:pt x="22191" y="588733"/>
                  </a:lnTo>
                  <a:lnTo>
                    <a:pt x="10028" y="545359"/>
                  </a:lnTo>
                  <a:lnTo>
                    <a:pt x="2548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6323" y="5855461"/>
              <a:ext cx="714756" cy="68706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6323" y="5853683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2" y="297628"/>
                  </a:lnTo>
                  <a:lnTo>
                    <a:pt x="12763" y="252765"/>
                  </a:lnTo>
                  <a:lnTo>
                    <a:pt x="28074" y="210240"/>
                  </a:lnTo>
                  <a:lnTo>
                    <a:pt x="48768" y="170462"/>
                  </a:lnTo>
                  <a:lnTo>
                    <a:pt x="74414" y="133837"/>
                  </a:lnTo>
                  <a:lnTo>
                    <a:pt x="104584" y="100774"/>
                  </a:lnTo>
                  <a:lnTo>
                    <a:pt x="138850" y="71680"/>
                  </a:lnTo>
                  <a:lnTo>
                    <a:pt x="176783" y="46961"/>
                  </a:lnTo>
                  <a:lnTo>
                    <a:pt x="217955" y="27027"/>
                  </a:lnTo>
                  <a:lnTo>
                    <a:pt x="261937" y="12283"/>
                  </a:lnTo>
                  <a:lnTo>
                    <a:pt x="308300" y="3138"/>
                  </a:lnTo>
                  <a:lnTo>
                    <a:pt x="356616" y="0"/>
                  </a:lnTo>
                  <a:lnTo>
                    <a:pt x="405281" y="3138"/>
                  </a:lnTo>
                  <a:lnTo>
                    <a:pt x="451936" y="12283"/>
                  </a:lnTo>
                  <a:lnTo>
                    <a:pt x="496157" y="27027"/>
                  </a:lnTo>
                  <a:lnTo>
                    <a:pt x="537520" y="46961"/>
                  </a:lnTo>
                  <a:lnTo>
                    <a:pt x="575602" y="71680"/>
                  </a:lnTo>
                  <a:lnTo>
                    <a:pt x="609981" y="100774"/>
                  </a:lnTo>
                  <a:lnTo>
                    <a:pt x="640231" y="133837"/>
                  </a:lnTo>
                  <a:lnTo>
                    <a:pt x="665931" y="170462"/>
                  </a:lnTo>
                  <a:lnTo>
                    <a:pt x="686657" y="210240"/>
                  </a:lnTo>
                  <a:lnTo>
                    <a:pt x="701985" y="252765"/>
                  </a:lnTo>
                  <a:lnTo>
                    <a:pt x="711492" y="297628"/>
                  </a:lnTo>
                  <a:lnTo>
                    <a:pt x="714756" y="344424"/>
                  </a:lnTo>
                  <a:lnTo>
                    <a:pt x="711492" y="391219"/>
                  </a:lnTo>
                  <a:lnTo>
                    <a:pt x="701985" y="436082"/>
                  </a:lnTo>
                  <a:lnTo>
                    <a:pt x="686657" y="478607"/>
                  </a:lnTo>
                  <a:lnTo>
                    <a:pt x="665931" y="518385"/>
                  </a:lnTo>
                  <a:lnTo>
                    <a:pt x="640231" y="555010"/>
                  </a:lnTo>
                  <a:lnTo>
                    <a:pt x="609981" y="588073"/>
                  </a:lnTo>
                  <a:lnTo>
                    <a:pt x="575602" y="617167"/>
                  </a:lnTo>
                  <a:lnTo>
                    <a:pt x="537520" y="641886"/>
                  </a:lnTo>
                  <a:lnTo>
                    <a:pt x="496157" y="661820"/>
                  </a:lnTo>
                  <a:lnTo>
                    <a:pt x="451936" y="676564"/>
                  </a:lnTo>
                  <a:lnTo>
                    <a:pt x="405281" y="685709"/>
                  </a:lnTo>
                  <a:lnTo>
                    <a:pt x="356616" y="688848"/>
                  </a:lnTo>
                  <a:lnTo>
                    <a:pt x="308300" y="685709"/>
                  </a:lnTo>
                  <a:lnTo>
                    <a:pt x="261937" y="676564"/>
                  </a:lnTo>
                  <a:lnTo>
                    <a:pt x="217955" y="661820"/>
                  </a:lnTo>
                  <a:lnTo>
                    <a:pt x="176784" y="641886"/>
                  </a:lnTo>
                  <a:lnTo>
                    <a:pt x="138850" y="617167"/>
                  </a:lnTo>
                  <a:lnTo>
                    <a:pt x="104584" y="588073"/>
                  </a:lnTo>
                  <a:lnTo>
                    <a:pt x="74414" y="555010"/>
                  </a:lnTo>
                  <a:lnTo>
                    <a:pt x="48768" y="518385"/>
                  </a:lnTo>
                  <a:lnTo>
                    <a:pt x="28074" y="478607"/>
                  </a:lnTo>
                  <a:lnTo>
                    <a:pt x="12763" y="436082"/>
                  </a:lnTo>
                  <a:lnTo>
                    <a:pt x="3262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93232" y="5959833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lang="en-US" sz="1400" dirty="0" err="1">
                <a:latin typeface="Arial Black"/>
                <a:cs typeface="Arial Black"/>
              </a:rPr>
              <a:t>B</a:t>
            </a:r>
            <a:r>
              <a:rPr lang="en-US" sz="1400" spc="-10" dirty="0" err="1">
                <a:latin typeface="Arial Black"/>
                <a:cs typeface="Arial Black"/>
              </a:rPr>
              <a:t>à</a:t>
            </a:r>
            <a:r>
              <a:rPr lang="en-US" sz="1400" dirty="0" err="1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 </a:t>
            </a:r>
            <a:r>
              <a:rPr lang="en-VN" sz="140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05</a:t>
            </a:r>
          </a:p>
        </p:txBody>
      </p:sp>
      <p:grpSp>
        <p:nvGrpSpPr>
          <p:cNvPr id="84" name="object 84"/>
          <p:cNvGrpSpPr/>
          <p:nvPr/>
        </p:nvGrpSpPr>
        <p:grpSpPr>
          <a:xfrm>
            <a:off x="1155827" y="5839078"/>
            <a:ext cx="3814445" cy="843280"/>
            <a:chOff x="1155827" y="5839078"/>
            <a:chExt cx="3814445" cy="843280"/>
          </a:xfrm>
        </p:grpSpPr>
        <p:sp>
          <p:nvSpPr>
            <p:cNvPr id="85" name="object 85"/>
            <p:cNvSpPr/>
            <p:nvPr/>
          </p:nvSpPr>
          <p:spPr>
            <a:xfrm>
              <a:off x="1181087" y="5846063"/>
              <a:ext cx="3789045" cy="654050"/>
            </a:xfrm>
            <a:custGeom>
              <a:avLst/>
              <a:gdLst/>
              <a:ahLst/>
              <a:cxnLst/>
              <a:rect l="l" t="t" r="r" b="b"/>
              <a:pathLst>
                <a:path w="3789045" h="654050">
                  <a:moveTo>
                    <a:pt x="3788664" y="320040"/>
                  </a:moveTo>
                  <a:lnTo>
                    <a:pt x="3694176" y="320040"/>
                  </a:lnTo>
                  <a:lnTo>
                    <a:pt x="3685375" y="373621"/>
                  </a:lnTo>
                  <a:lnTo>
                    <a:pt x="3661410" y="417195"/>
                  </a:lnTo>
                  <a:lnTo>
                    <a:pt x="3626027" y="446493"/>
                  </a:lnTo>
                  <a:lnTo>
                    <a:pt x="3582924" y="457200"/>
                  </a:lnTo>
                  <a:lnTo>
                    <a:pt x="3569220" y="453936"/>
                  </a:lnTo>
                  <a:lnTo>
                    <a:pt x="3569220" y="341388"/>
                  </a:lnTo>
                  <a:lnTo>
                    <a:pt x="3559657" y="380403"/>
                  </a:lnTo>
                  <a:lnTo>
                    <a:pt x="3532975" y="413931"/>
                  </a:lnTo>
                  <a:lnTo>
                    <a:pt x="3513594" y="426389"/>
                  </a:lnTo>
                  <a:lnTo>
                    <a:pt x="3503104" y="417957"/>
                  </a:lnTo>
                  <a:lnTo>
                    <a:pt x="3478987" y="374904"/>
                  </a:lnTo>
                  <a:lnTo>
                    <a:pt x="3474910" y="350367"/>
                  </a:lnTo>
                  <a:lnTo>
                    <a:pt x="3477780" y="341388"/>
                  </a:lnTo>
                  <a:lnTo>
                    <a:pt x="3470033" y="317957"/>
                  </a:lnTo>
                  <a:lnTo>
                    <a:pt x="3449015" y="299097"/>
                  </a:lnTo>
                  <a:lnTo>
                    <a:pt x="3417976" y="286524"/>
                  </a:lnTo>
                  <a:lnTo>
                    <a:pt x="3380232" y="281940"/>
                  </a:lnTo>
                  <a:lnTo>
                    <a:pt x="3342729" y="286524"/>
                  </a:lnTo>
                  <a:lnTo>
                    <a:pt x="3312223" y="299097"/>
                  </a:lnTo>
                  <a:lnTo>
                    <a:pt x="3291725" y="317957"/>
                  </a:lnTo>
                  <a:lnTo>
                    <a:pt x="3284220" y="341388"/>
                  </a:lnTo>
                  <a:lnTo>
                    <a:pt x="3291725" y="365696"/>
                  </a:lnTo>
                  <a:lnTo>
                    <a:pt x="3312223" y="385013"/>
                  </a:lnTo>
                  <a:lnTo>
                    <a:pt x="3342729" y="397751"/>
                  </a:lnTo>
                  <a:lnTo>
                    <a:pt x="3380232" y="402348"/>
                  </a:lnTo>
                  <a:lnTo>
                    <a:pt x="3389973" y="401167"/>
                  </a:lnTo>
                  <a:lnTo>
                    <a:pt x="3397732" y="424662"/>
                  </a:lnTo>
                  <a:lnTo>
                    <a:pt x="3417951" y="459486"/>
                  </a:lnTo>
                  <a:lnTo>
                    <a:pt x="3380232" y="463308"/>
                  </a:lnTo>
                  <a:lnTo>
                    <a:pt x="3320796" y="457212"/>
                  </a:lnTo>
                  <a:lnTo>
                    <a:pt x="3268954" y="440143"/>
                  </a:lnTo>
                  <a:lnTo>
                    <a:pt x="3227933" y="413931"/>
                  </a:lnTo>
                  <a:lnTo>
                    <a:pt x="3200971" y="380403"/>
                  </a:lnTo>
                  <a:lnTo>
                    <a:pt x="3191256" y="341388"/>
                  </a:lnTo>
                  <a:lnTo>
                    <a:pt x="3200971" y="303110"/>
                  </a:lnTo>
                  <a:lnTo>
                    <a:pt x="3227933" y="270040"/>
                  </a:lnTo>
                  <a:lnTo>
                    <a:pt x="3268954" y="244055"/>
                  </a:lnTo>
                  <a:lnTo>
                    <a:pt x="3320796" y="227076"/>
                  </a:lnTo>
                  <a:lnTo>
                    <a:pt x="3380232" y="220980"/>
                  </a:lnTo>
                  <a:lnTo>
                    <a:pt x="3440277" y="227076"/>
                  </a:lnTo>
                  <a:lnTo>
                    <a:pt x="3492182" y="244055"/>
                  </a:lnTo>
                  <a:lnTo>
                    <a:pt x="3532975" y="270040"/>
                  </a:lnTo>
                  <a:lnTo>
                    <a:pt x="3559657" y="303110"/>
                  </a:lnTo>
                  <a:lnTo>
                    <a:pt x="3569220" y="341388"/>
                  </a:lnTo>
                  <a:lnTo>
                    <a:pt x="3569220" y="220980"/>
                  </a:lnTo>
                  <a:lnTo>
                    <a:pt x="3569220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6596" y="330720"/>
                  </a:lnTo>
                  <a:lnTo>
                    <a:pt x="0" y="646188"/>
                  </a:lnTo>
                  <a:lnTo>
                    <a:pt x="0" y="653808"/>
                  </a:lnTo>
                  <a:lnTo>
                    <a:pt x="3569220" y="653808"/>
                  </a:lnTo>
                  <a:lnTo>
                    <a:pt x="3569220" y="549948"/>
                  </a:lnTo>
                  <a:lnTo>
                    <a:pt x="3584448" y="551688"/>
                  </a:lnTo>
                  <a:lnTo>
                    <a:pt x="3631755" y="545020"/>
                  </a:lnTo>
                  <a:lnTo>
                    <a:pt x="3674922" y="527227"/>
                  </a:lnTo>
                  <a:lnTo>
                    <a:pt x="3712819" y="499706"/>
                  </a:lnTo>
                  <a:lnTo>
                    <a:pt x="3744277" y="463842"/>
                  </a:lnTo>
                  <a:lnTo>
                    <a:pt x="3768179" y="421017"/>
                  </a:lnTo>
                  <a:lnTo>
                    <a:pt x="3783355" y="372630"/>
                  </a:lnTo>
                  <a:lnTo>
                    <a:pt x="3788664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458461" y="6121145"/>
              <a:ext cx="207264" cy="13411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81100" y="5846063"/>
              <a:ext cx="3569335" cy="654050"/>
            </a:xfrm>
            <a:custGeom>
              <a:avLst/>
              <a:gdLst/>
              <a:ahLst/>
              <a:cxnLst/>
              <a:rect l="l" t="t" r="r" b="b"/>
              <a:pathLst>
                <a:path w="3569335" h="654050">
                  <a:moveTo>
                    <a:pt x="0" y="0"/>
                  </a:moveTo>
                  <a:lnTo>
                    <a:pt x="3569207" y="0"/>
                  </a:lnTo>
                  <a:lnTo>
                    <a:pt x="3569207" y="341375"/>
                  </a:lnTo>
                  <a:lnTo>
                    <a:pt x="3559649" y="303105"/>
                  </a:lnTo>
                  <a:lnTo>
                    <a:pt x="3532973" y="270028"/>
                  </a:lnTo>
                  <a:lnTo>
                    <a:pt x="3492178" y="244047"/>
                  </a:lnTo>
                  <a:lnTo>
                    <a:pt x="3440265" y="227063"/>
                  </a:lnTo>
                  <a:lnTo>
                    <a:pt x="3380231" y="220979"/>
                  </a:lnTo>
                  <a:lnTo>
                    <a:pt x="3320783" y="227063"/>
                  </a:lnTo>
                  <a:lnTo>
                    <a:pt x="3268943" y="244047"/>
                  </a:lnTo>
                  <a:lnTo>
                    <a:pt x="3227929" y="270028"/>
                  </a:lnTo>
                  <a:lnTo>
                    <a:pt x="3200960" y="303105"/>
                  </a:lnTo>
                  <a:lnTo>
                    <a:pt x="3191255" y="341375"/>
                  </a:lnTo>
                  <a:lnTo>
                    <a:pt x="3200960" y="380390"/>
                  </a:lnTo>
                  <a:lnTo>
                    <a:pt x="3227929" y="413918"/>
                  </a:lnTo>
                  <a:lnTo>
                    <a:pt x="3268943" y="440131"/>
                  </a:lnTo>
                  <a:lnTo>
                    <a:pt x="3320783" y="457199"/>
                  </a:lnTo>
                  <a:lnTo>
                    <a:pt x="3380231" y="463295"/>
                  </a:lnTo>
                  <a:lnTo>
                    <a:pt x="3440265" y="457199"/>
                  </a:lnTo>
                  <a:lnTo>
                    <a:pt x="3492178" y="440131"/>
                  </a:lnTo>
                  <a:lnTo>
                    <a:pt x="3532973" y="413918"/>
                  </a:lnTo>
                  <a:lnTo>
                    <a:pt x="3559649" y="380390"/>
                  </a:lnTo>
                  <a:lnTo>
                    <a:pt x="3569207" y="341375"/>
                  </a:lnTo>
                  <a:lnTo>
                    <a:pt x="3569207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62812" y="6350507"/>
              <a:ext cx="3587496" cy="32461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62812" y="6348983"/>
              <a:ext cx="3587750" cy="326390"/>
            </a:xfrm>
            <a:custGeom>
              <a:avLst/>
              <a:gdLst/>
              <a:ahLst/>
              <a:cxnLst/>
              <a:rect l="l" t="t" r="r" b="b"/>
              <a:pathLst>
                <a:path w="3587750" h="326390">
                  <a:moveTo>
                    <a:pt x="106680" y="0"/>
                  </a:moveTo>
                  <a:lnTo>
                    <a:pt x="154921" y="6212"/>
                  </a:lnTo>
                  <a:lnTo>
                    <a:pt x="203299" y="12131"/>
                  </a:lnTo>
                  <a:lnTo>
                    <a:pt x="251811" y="17763"/>
                  </a:lnTo>
                  <a:lnTo>
                    <a:pt x="300453" y="23114"/>
                  </a:lnTo>
                  <a:lnTo>
                    <a:pt x="349223" y="28190"/>
                  </a:lnTo>
                  <a:lnTo>
                    <a:pt x="398117" y="32998"/>
                  </a:lnTo>
                  <a:lnTo>
                    <a:pt x="447131" y="37544"/>
                  </a:lnTo>
                  <a:lnTo>
                    <a:pt x="496264" y="41835"/>
                  </a:lnTo>
                  <a:lnTo>
                    <a:pt x="545510" y="45875"/>
                  </a:lnTo>
                  <a:lnTo>
                    <a:pt x="594868" y="49673"/>
                  </a:lnTo>
                  <a:lnTo>
                    <a:pt x="644334" y="53234"/>
                  </a:lnTo>
                  <a:lnTo>
                    <a:pt x="693904" y="56563"/>
                  </a:lnTo>
                  <a:lnTo>
                    <a:pt x="743576" y="59669"/>
                  </a:lnTo>
                  <a:lnTo>
                    <a:pt x="793346" y="62556"/>
                  </a:lnTo>
                  <a:lnTo>
                    <a:pt x="843211" y="65231"/>
                  </a:lnTo>
                  <a:lnTo>
                    <a:pt x="893168" y="67701"/>
                  </a:lnTo>
                  <a:lnTo>
                    <a:pt x="943213" y="69971"/>
                  </a:lnTo>
                  <a:lnTo>
                    <a:pt x="993344" y="72048"/>
                  </a:lnTo>
                  <a:lnTo>
                    <a:pt x="1043557" y="73938"/>
                  </a:lnTo>
                  <a:lnTo>
                    <a:pt x="1093848" y="75648"/>
                  </a:lnTo>
                  <a:lnTo>
                    <a:pt x="1144215" y="77183"/>
                  </a:lnTo>
                  <a:lnTo>
                    <a:pt x="1194655" y="78550"/>
                  </a:lnTo>
                  <a:lnTo>
                    <a:pt x="1245164" y="79755"/>
                  </a:lnTo>
                  <a:lnTo>
                    <a:pt x="1295739" y="80805"/>
                  </a:lnTo>
                  <a:lnTo>
                    <a:pt x="1346376" y="81706"/>
                  </a:lnTo>
                  <a:lnTo>
                    <a:pt x="1397073" y="82463"/>
                  </a:lnTo>
                  <a:lnTo>
                    <a:pt x="1447826" y="83083"/>
                  </a:lnTo>
                  <a:lnTo>
                    <a:pt x="1498633" y="83574"/>
                  </a:lnTo>
                  <a:lnTo>
                    <a:pt x="1549489" y="83939"/>
                  </a:lnTo>
                  <a:lnTo>
                    <a:pt x="1600391" y="84187"/>
                  </a:lnTo>
                  <a:lnTo>
                    <a:pt x="1651337" y="84323"/>
                  </a:lnTo>
                  <a:lnTo>
                    <a:pt x="1702323" y="84354"/>
                  </a:lnTo>
                  <a:lnTo>
                    <a:pt x="1753346" y="84285"/>
                  </a:lnTo>
                  <a:lnTo>
                    <a:pt x="1804403" y="84124"/>
                  </a:lnTo>
                  <a:lnTo>
                    <a:pt x="1855490" y="83875"/>
                  </a:lnTo>
                  <a:lnTo>
                    <a:pt x="1906604" y="83547"/>
                  </a:lnTo>
                  <a:lnTo>
                    <a:pt x="1957742" y="83144"/>
                  </a:lnTo>
                  <a:lnTo>
                    <a:pt x="2008901" y="82673"/>
                  </a:lnTo>
                  <a:lnTo>
                    <a:pt x="2060077" y="82141"/>
                  </a:lnTo>
                  <a:lnTo>
                    <a:pt x="2111268" y="81553"/>
                  </a:lnTo>
                  <a:lnTo>
                    <a:pt x="2162470" y="80917"/>
                  </a:lnTo>
                  <a:lnTo>
                    <a:pt x="2213679" y="80237"/>
                  </a:lnTo>
                  <a:lnTo>
                    <a:pt x="2264893" y="79521"/>
                  </a:lnTo>
                  <a:lnTo>
                    <a:pt x="2316109" y="78774"/>
                  </a:lnTo>
                  <a:lnTo>
                    <a:pt x="2367323" y="78004"/>
                  </a:lnTo>
                  <a:lnTo>
                    <a:pt x="2418531" y="77215"/>
                  </a:lnTo>
                  <a:lnTo>
                    <a:pt x="2469731" y="76416"/>
                  </a:lnTo>
                  <a:lnTo>
                    <a:pt x="2520920" y="75611"/>
                  </a:lnTo>
                  <a:lnTo>
                    <a:pt x="2572094" y="74806"/>
                  </a:lnTo>
                  <a:lnTo>
                    <a:pt x="2623250" y="74010"/>
                  </a:lnTo>
                  <a:lnTo>
                    <a:pt x="2674384" y="73226"/>
                  </a:lnTo>
                  <a:lnTo>
                    <a:pt x="2725495" y="72463"/>
                  </a:lnTo>
                  <a:lnTo>
                    <a:pt x="2776577" y="71725"/>
                  </a:lnTo>
                  <a:lnTo>
                    <a:pt x="2827629" y="71020"/>
                  </a:lnTo>
                  <a:lnTo>
                    <a:pt x="2878646" y="70354"/>
                  </a:lnTo>
                  <a:lnTo>
                    <a:pt x="2929626" y="69732"/>
                  </a:lnTo>
                  <a:lnTo>
                    <a:pt x="2980565" y="69161"/>
                  </a:lnTo>
                  <a:lnTo>
                    <a:pt x="3031461" y="68648"/>
                  </a:lnTo>
                  <a:lnTo>
                    <a:pt x="3082310" y="68198"/>
                  </a:lnTo>
                  <a:lnTo>
                    <a:pt x="3133108" y="67819"/>
                  </a:lnTo>
                  <a:lnTo>
                    <a:pt x="3183852" y="67515"/>
                  </a:lnTo>
                  <a:lnTo>
                    <a:pt x="3234540" y="67294"/>
                  </a:lnTo>
                  <a:lnTo>
                    <a:pt x="3285168" y="67161"/>
                  </a:lnTo>
                  <a:lnTo>
                    <a:pt x="3335733" y="67124"/>
                  </a:lnTo>
                  <a:lnTo>
                    <a:pt x="3386231" y="67187"/>
                  </a:lnTo>
                  <a:lnTo>
                    <a:pt x="3436660" y="67359"/>
                  </a:lnTo>
                  <a:lnTo>
                    <a:pt x="3487016" y="67643"/>
                  </a:lnTo>
                  <a:lnTo>
                    <a:pt x="3537295" y="68048"/>
                  </a:lnTo>
                  <a:lnTo>
                    <a:pt x="3587496" y="68580"/>
                  </a:lnTo>
                  <a:lnTo>
                    <a:pt x="3587496" y="326136"/>
                  </a:lnTo>
                  <a:lnTo>
                    <a:pt x="3539846" y="315316"/>
                  </a:lnTo>
                  <a:lnTo>
                    <a:pt x="3491405" y="305275"/>
                  </a:lnTo>
                  <a:lnTo>
                    <a:pt x="3442207" y="295992"/>
                  </a:lnTo>
                  <a:lnTo>
                    <a:pt x="3392283" y="287443"/>
                  </a:lnTo>
                  <a:lnTo>
                    <a:pt x="3341666" y="279607"/>
                  </a:lnTo>
                  <a:lnTo>
                    <a:pt x="3290387" y="272461"/>
                  </a:lnTo>
                  <a:lnTo>
                    <a:pt x="3238480" y="265984"/>
                  </a:lnTo>
                  <a:lnTo>
                    <a:pt x="3185976" y="260152"/>
                  </a:lnTo>
                  <a:lnTo>
                    <a:pt x="3132907" y="254944"/>
                  </a:lnTo>
                  <a:lnTo>
                    <a:pt x="3079307" y="250337"/>
                  </a:lnTo>
                  <a:lnTo>
                    <a:pt x="3025206" y="246310"/>
                  </a:lnTo>
                  <a:lnTo>
                    <a:pt x="2970638" y="242840"/>
                  </a:lnTo>
                  <a:lnTo>
                    <a:pt x="2915635" y="239904"/>
                  </a:lnTo>
                  <a:lnTo>
                    <a:pt x="2860229" y="237481"/>
                  </a:lnTo>
                  <a:lnTo>
                    <a:pt x="2804452" y="235549"/>
                  </a:lnTo>
                  <a:lnTo>
                    <a:pt x="2748337" y="234085"/>
                  </a:lnTo>
                  <a:lnTo>
                    <a:pt x="2691915" y="233066"/>
                  </a:lnTo>
                  <a:lnTo>
                    <a:pt x="2635220" y="232472"/>
                  </a:lnTo>
                  <a:lnTo>
                    <a:pt x="2578283" y="232279"/>
                  </a:lnTo>
                  <a:lnTo>
                    <a:pt x="2521136" y="232465"/>
                  </a:lnTo>
                  <a:lnTo>
                    <a:pt x="2463813" y="233008"/>
                  </a:lnTo>
                  <a:lnTo>
                    <a:pt x="2406344" y="233886"/>
                  </a:lnTo>
                  <a:lnTo>
                    <a:pt x="2348764" y="235077"/>
                  </a:lnTo>
                  <a:lnTo>
                    <a:pt x="2291102" y="236558"/>
                  </a:lnTo>
                  <a:lnTo>
                    <a:pt x="2233393" y="238308"/>
                  </a:lnTo>
                  <a:lnTo>
                    <a:pt x="2175668" y="240303"/>
                  </a:lnTo>
                  <a:lnTo>
                    <a:pt x="2117960" y="242523"/>
                  </a:lnTo>
                  <a:lnTo>
                    <a:pt x="2060301" y="244944"/>
                  </a:lnTo>
                  <a:lnTo>
                    <a:pt x="2002722" y="247544"/>
                  </a:lnTo>
                  <a:lnTo>
                    <a:pt x="1945257" y="250301"/>
                  </a:lnTo>
                  <a:lnTo>
                    <a:pt x="1887938" y="253194"/>
                  </a:lnTo>
                  <a:lnTo>
                    <a:pt x="1830797" y="256199"/>
                  </a:lnTo>
                  <a:lnTo>
                    <a:pt x="1773866" y="259294"/>
                  </a:lnTo>
                  <a:lnTo>
                    <a:pt x="1717177" y="262458"/>
                  </a:lnTo>
                  <a:lnTo>
                    <a:pt x="1660763" y="265668"/>
                  </a:lnTo>
                  <a:lnTo>
                    <a:pt x="1604656" y="268901"/>
                  </a:lnTo>
                  <a:lnTo>
                    <a:pt x="1548888" y="272137"/>
                  </a:lnTo>
                  <a:lnTo>
                    <a:pt x="1493492" y="275351"/>
                  </a:lnTo>
                  <a:lnTo>
                    <a:pt x="1438500" y="278523"/>
                  </a:lnTo>
                  <a:lnTo>
                    <a:pt x="1383944" y="281630"/>
                  </a:lnTo>
                  <a:lnTo>
                    <a:pt x="1329856" y="284650"/>
                  </a:lnTo>
                  <a:lnTo>
                    <a:pt x="1276269" y="287560"/>
                  </a:lnTo>
                  <a:lnTo>
                    <a:pt x="1223215" y="290339"/>
                  </a:lnTo>
                  <a:lnTo>
                    <a:pt x="1170726" y="292963"/>
                  </a:lnTo>
                  <a:lnTo>
                    <a:pt x="1118835" y="295412"/>
                  </a:lnTo>
                  <a:lnTo>
                    <a:pt x="1067573" y="297662"/>
                  </a:lnTo>
                  <a:lnTo>
                    <a:pt x="1016974" y="299692"/>
                  </a:lnTo>
                  <a:lnTo>
                    <a:pt x="967068" y="301478"/>
                  </a:lnTo>
                  <a:lnTo>
                    <a:pt x="917890" y="303000"/>
                  </a:lnTo>
                  <a:lnTo>
                    <a:pt x="869470" y="304235"/>
                  </a:lnTo>
                  <a:lnTo>
                    <a:pt x="821841" y="305160"/>
                  </a:lnTo>
                  <a:lnTo>
                    <a:pt x="775036" y="305754"/>
                  </a:lnTo>
                  <a:lnTo>
                    <a:pt x="729086" y="305994"/>
                  </a:lnTo>
                  <a:lnTo>
                    <a:pt x="684024" y="305858"/>
                  </a:lnTo>
                  <a:lnTo>
                    <a:pt x="639883" y="305323"/>
                  </a:lnTo>
                  <a:lnTo>
                    <a:pt x="596694" y="304368"/>
                  </a:lnTo>
                  <a:lnTo>
                    <a:pt x="554489" y="302971"/>
                  </a:lnTo>
                  <a:lnTo>
                    <a:pt x="513302" y="301108"/>
                  </a:lnTo>
                  <a:lnTo>
                    <a:pt x="473164" y="298758"/>
                  </a:lnTo>
                  <a:lnTo>
                    <a:pt x="434108" y="295899"/>
                  </a:lnTo>
                  <a:lnTo>
                    <a:pt x="359369" y="288564"/>
                  </a:lnTo>
                  <a:lnTo>
                    <a:pt x="289344" y="278925"/>
                  </a:lnTo>
                  <a:lnTo>
                    <a:pt x="224291" y="266804"/>
                  </a:lnTo>
                  <a:lnTo>
                    <a:pt x="164467" y="252024"/>
                  </a:lnTo>
                  <a:lnTo>
                    <a:pt x="110132" y="234407"/>
                  </a:lnTo>
                  <a:lnTo>
                    <a:pt x="61543" y="213774"/>
                  </a:lnTo>
                  <a:lnTo>
                    <a:pt x="18959" y="189949"/>
                  </a:lnTo>
                  <a:lnTo>
                    <a:pt x="0" y="176783"/>
                  </a:lnTo>
                  <a:lnTo>
                    <a:pt x="24169" y="132873"/>
                  </a:lnTo>
                  <a:lnTo>
                    <a:pt x="50482" y="87248"/>
                  </a:lnTo>
                  <a:lnTo>
                    <a:pt x="78224" y="42195"/>
                  </a:lnTo>
                  <a:lnTo>
                    <a:pt x="10668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550663" y="5984747"/>
              <a:ext cx="419100" cy="2499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470137" y="5888209"/>
            <a:ext cx="285686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9475" marR="5080" indent="-867410">
              <a:lnSpc>
                <a:spcPct val="102099"/>
              </a:lnSpc>
              <a:spcBef>
                <a:spcPts val="100"/>
              </a:spcBef>
            </a:pP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1450" spc="70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1450" spc="114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TRƯỚC</a:t>
            </a:r>
            <a:r>
              <a:rPr sz="1450" spc="-25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KHI 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1450" spc="-2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4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155565" y="1860676"/>
            <a:ext cx="1211580" cy="930275"/>
            <a:chOff x="5155565" y="1860676"/>
            <a:chExt cx="1211580" cy="930275"/>
          </a:xfrm>
        </p:grpSpPr>
        <p:sp>
          <p:nvSpPr>
            <p:cNvPr id="93" name="object 93"/>
            <p:cNvSpPr/>
            <p:nvPr/>
          </p:nvSpPr>
          <p:spPr>
            <a:xfrm>
              <a:off x="5827776" y="1963419"/>
              <a:ext cx="531876" cy="6883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27776" y="1961387"/>
              <a:ext cx="532130" cy="690880"/>
            </a:xfrm>
            <a:custGeom>
              <a:avLst/>
              <a:gdLst/>
              <a:ahLst/>
              <a:cxnLst/>
              <a:rect l="l" t="t" r="r" b="b"/>
              <a:pathLst>
                <a:path w="532129" h="690880">
                  <a:moveTo>
                    <a:pt x="315468" y="0"/>
                  </a:moveTo>
                  <a:lnTo>
                    <a:pt x="531876" y="345948"/>
                  </a:lnTo>
                  <a:lnTo>
                    <a:pt x="315468" y="690371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166360" y="1874265"/>
              <a:ext cx="986027" cy="9055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166360" y="1871471"/>
              <a:ext cx="986155" cy="908685"/>
            </a:xfrm>
            <a:custGeom>
              <a:avLst/>
              <a:gdLst/>
              <a:ahLst/>
              <a:cxnLst/>
              <a:rect l="l" t="t" r="r" b="b"/>
              <a:pathLst>
                <a:path w="986154" h="908685">
                  <a:moveTo>
                    <a:pt x="0" y="454151"/>
                  </a:moveTo>
                  <a:lnTo>
                    <a:pt x="2547" y="407863"/>
                  </a:lnTo>
                  <a:lnTo>
                    <a:pt x="10025" y="362878"/>
                  </a:lnTo>
                  <a:lnTo>
                    <a:pt x="22181" y="319429"/>
                  </a:lnTo>
                  <a:lnTo>
                    <a:pt x="38766" y="277748"/>
                  </a:lnTo>
                  <a:lnTo>
                    <a:pt x="59531" y="238068"/>
                  </a:lnTo>
                  <a:lnTo>
                    <a:pt x="84224" y="200620"/>
                  </a:lnTo>
                  <a:lnTo>
                    <a:pt x="112597" y="165636"/>
                  </a:lnTo>
                  <a:lnTo>
                    <a:pt x="144399" y="133349"/>
                  </a:lnTo>
                  <a:lnTo>
                    <a:pt x="179379" y="103992"/>
                  </a:lnTo>
                  <a:lnTo>
                    <a:pt x="217289" y="77795"/>
                  </a:lnTo>
                  <a:lnTo>
                    <a:pt x="257877" y="54991"/>
                  </a:lnTo>
                  <a:lnTo>
                    <a:pt x="300894" y="35813"/>
                  </a:lnTo>
                  <a:lnTo>
                    <a:pt x="346090" y="20493"/>
                  </a:lnTo>
                  <a:lnTo>
                    <a:pt x="393215" y="9263"/>
                  </a:lnTo>
                  <a:lnTo>
                    <a:pt x="442019" y="2354"/>
                  </a:lnTo>
                  <a:lnTo>
                    <a:pt x="492252" y="0"/>
                  </a:lnTo>
                  <a:lnTo>
                    <a:pt x="542752" y="2354"/>
                  </a:lnTo>
                  <a:lnTo>
                    <a:pt x="591791" y="9263"/>
                  </a:lnTo>
                  <a:lnTo>
                    <a:pt x="639119" y="20493"/>
                  </a:lnTo>
                  <a:lnTo>
                    <a:pt x="684490" y="35813"/>
                  </a:lnTo>
                  <a:lnTo>
                    <a:pt x="727655" y="54991"/>
                  </a:lnTo>
                  <a:lnTo>
                    <a:pt x="768366" y="77795"/>
                  </a:lnTo>
                  <a:lnTo>
                    <a:pt x="806377" y="103992"/>
                  </a:lnTo>
                  <a:lnTo>
                    <a:pt x="841438" y="133349"/>
                  </a:lnTo>
                  <a:lnTo>
                    <a:pt x="873302" y="165636"/>
                  </a:lnTo>
                  <a:lnTo>
                    <a:pt x="901722" y="200620"/>
                  </a:lnTo>
                  <a:lnTo>
                    <a:pt x="926450" y="238068"/>
                  </a:lnTo>
                  <a:lnTo>
                    <a:pt x="947237" y="277748"/>
                  </a:lnTo>
                  <a:lnTo>
                    <a:pt x="963836" y="319429"/>
                  </a:lnTo>
                  <a:lnTo>
                    <a:pt x="975999" y="362878"/>
                  </a:lnTo>
                  <a:lnTo>
                    <a:pt x="983479" y="407863"/>
                  </a:lnTo>
                  <a:lnTo>
                    <a:pt x="986028" y="454151"/>
                  </a:lnTo>
                  <a:lnTo>
                    <a:pt x="983479" y="500691"/>
                  </a:lnTo>
                  <a:lnTo>
                    <a:pt x="975999" y="545862"/>
                  </a:lnTo>
                  <a:lnTo>
                    <a:pt x="963836" y="589440"/>
                  </a:lnTo>
                  <a:lnTo>
                    <a:pt x="947237" y="631197"/>
                  </a:lnTo>
                  <a:lnTo>
                    <a:pt x="926450" y="670910"/>
                  </a:lnTo>
                  <a:lnTo>
                    <a:pt x="901722" y="708353"/>
                  </a:lnTo>
                  <a:lnTo>
                    <a:pt x="873302" y="743300"/>
                  </a:lnTo>
                  <a:lnTo>
                    <a:pt x="841438" y="775525"/>
                  </a:lnTo>
                  <a:lnTo>
                    <a:pt x="806377" y="804804"/>
                  </a:lnTo>
                  <a:lnTo>
                    <a:pt x="768366" y="830910"/>
                  </a:lnTo>
                  <a:lnTo>
                    <a:pt x="727655" y="853618"/>
                  </a:lnTo>
                  <a:lnTo>
                    <a:pt x="684490" y="872704"/>
                  </a:lnTo>
                  <a:lnTo>
                    <a:pt x="639119" y="887940"/>
                  </a:lnTo>
                  <a:lnTo>
                    <a:pt x="591791" y="899103"/>
                  </a:lnTo>
                  <a:lnTo>
                    <a:pt x="542752" y="905966"/>
                  </a:lnTo>
                  <a:lnTo>
                    <a:pt x="492252" y="908303"/>
                  </a:lnTo>
                  <a:lnTo>
                    <a:pt x="442019" y="905966"/>
                  </a:lnTo>
                  <a:lnTo>
                    <a:pt x="393215" y="899103"/>
                  </a:lnTo>
                  <a:lnTo>
                    <a:pt x="346090" y="887940"/>
                  </a:lnTo>
                  <a:lnTo>
                    <a:pt x="300894" y="872704"/>
                  </a:lnTo>
                  <a:lnTo>
                    <a:pt x="257877" y="853618"/>
                  </a:lnTo>
                  <a:lnTo>
                    <a:pt x="217289" y="830910"/>
                  </a:lnTo>
                  <a:lnTo>
                    <a:pt x="179379" y="804804"/>
                  </a:lnTo>
                  <a:lnTo>
                    <a:pt x="144399" y="775525"/>
                  </a:lnTo>
                  <a:lnTo>
                    <a:pt x="112597" y="743300"/>
                  </a:lnTo>
                  <a:lnTo>
                    <a:pt x="84224" y="708353"/>
                  </a:lnTo>
                  <a:lnTo>
                    <a:pt x="59531" y="670910"/>
                  </a:lnTo>
                  <a:lnTo>
                    <a:pt x="38766" y="631197"/>
                  </a:lnTo>
                  <a:lnTo>
                    <a:pt x="22181" y="589440"/>
                  </a:lnTo>
                  <a:lnTo>
                    <a:pt x="10025" y="545862"/>
                  </a:lnTo>
                  <a:lnTo>
                    <a:pt x="2547" y="500691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86756" y="1982977"/>
              <a:ext cx="714756" cy="68707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86756" y="1981199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473675" y="2087385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06</a:t>
            </a:r>
          </a:p>
        </p:txBody>
      </p:sp>
      <p:grpSp>
        <p:nvGrpSpPr>
          <p:cNvPr id="100" name="object 100"/>
          <p:cNvGrpSpPr/>
          <p:nvPr/>
        </p:nvGrpSpPr>
        <p:grpSpPr>
          <a:xfrm>
            <a:off x="6137783" y="1966595"/>
            <a:ext cx="3814445" cy="844550"/>
            <a:chOff x="6137783" y="1966595"/>
            <a:chExt cx="3814445" cy="844550"/>
          </a:xfrm>
        </p:grpSpPr>
        <p:sp>
          <p:nvSpPr>
            <p:cNvPr id="101" name="object 101"/>
            <p:cNvSpPr/>
            <p:nvPr/>
          </p:nvSpPr>
          <p:spPr>
            <a:xfrm>
              <a:off x="6161519" y="1973579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52"/>
                  </a:moveTo>
                  <a:lnTo>
                    <a:pt x="3695712" y="320052"/>
                  </a:lnTo>
                  <a:lnTo>
                    <a:pt x="3686873" y="373862"/>
                  </a:lnTo>
                  <a:lnTo>
                    <a:pt x="3662756" y="417969"/>
                  </a:lnTo>
                  <a:lnTo>
                    <a:pt x="3626916" y="447776"/>
                  </a:lnTo>
                  <a:lnTo>
                    <a:pt x="3582936" y="458736"/>
                  </a:lnTo>
                  <a:lnTo>
                    <a:pt x="3573792" y="456501"/>
                  </a:lnTo>
                  <a:lnTo>
                    <a:pt x="3573792" y="342912"/>
                  </a:lnTo>
                  <a:lnTo>
                    <a:pt x="3564077" y="381330"/>
                  </a:lnTo>
                  <a:lnTo>
                    <a:pt x="3537115" y="414794"/>
                  </a:lnTo>
                  <a:lnTo>
                    <a:pt x="3515652" y="428625"/>
                  </a:lnTo>
                  <a:lnTo>
                    <a:pt x="3503688" y="418731"/>
                  </a:lnTo>
                  <a:lnTo>
                    <a:pt x="3479635" y="375145"/>
                  </a:lnTo>
                  <a:lnTo>
                    <a:pt x="3476879" y="359613"/>
                  </a:lnTo>
                  <a:lnTo>
                    <a:pt x="3482352" y="342912"/>
                  </a:lnTo>
                  <a:lnTo>
                    <a:pt x="3474605" y="319239"/>
                  </a:lnTo>
                  <a:lnTo>
                    <a:pt x="3453587" y="299859"/>
                  </a:lnTo>
                  <a:lnTo>
                    <a:pt x="3422548" y="286753"/>
                  </a:lnTo>
                  <a:lnTo>
                    <a:pt x="3384816" y="281940"/>
                  </a:lnTo>
                  <a:lnTo>
                    <a:pt x="3347072" y="286753"/>
                  </a:lnTo>
                  <a:lnTo>
                    <a:pt x="3316033" y="299859"/>
                  </a:lnTo>
                  <a:lnTo>
                    <a:pt x="3295015" y="319239"/>
                  </a:lnTo>
                  <a:lnTo>
                    <a:pt x="3287268" y="342912"/>
                  </a:lnTo>
                  <a:lnTo>
                    <a:pt x="3295015" y="366572"/>
                  </a:lnTo>
                  <a:lnTo>
                    <a:pt x="3316033" y="385965"/>
                  </a:lnTo>
                  <a:lnTo>
                    <a:pt x="3347072" y="399059"/>
                  </a:lnTo>
                  <a:lnTo>
                    <a:pt x="3384816" y="403872"/>
                  </a:lnTo>
                  <a:lnTo>
                    <a:pt x="3389985" y="403212"/>
                  </a:lnTo>
                  <a:lnTo>
                    <a:pt x="3393097" y="413918"/>
                  </a:lnTo>
                  <a:lnTo>
                    <a:pt x="3412744" y="453237"/>
                  </a:lnTo>
                  <a:lnTo>
                    <a:pt x="3418814" y="461264"/>
                  </a:lnTo>
                  <a:lnTo>
                    <a:pt x="3384816" y="464832"/>
                  </a:lnTo>
                  <a:lnTo>
                    <a:pt x="3324771" y="458584"/>
                  </a:lnTo>
                  <a:lnTo>
                    <a:pt x="3272866" y="441223"/>
                  </a:lnTo>
                  <a:lnTo>
                    <a:pt x="3232073" y="414794"/>
                  </a:lnTo>
                  <a:lnTo>
                    <a:pt x="3205391" y="381330"/>
                  </a:lnTo>
                  <a:lnTo>
                    <a:pt x="3195828" y="342912"/>
                  </a:lnTo>
                  <a:lnTo>
                    <a:pt x="3205391" y="304482"/>
                  </a:lnTo>
                  <a:lnTo>
                    <a:pt x="3232073" y="271018"/>
                  </a:lnTo>
                  <a:lnTo>
                    <a:pt x="3272866" y="244589"/>
                  </a:lnTo>
                  <a:lnTo>
                    <a:pt x="3324771" y="227228"/>
                  </a:lnTo>
                  <a:lnTo>
                    <a:pt x="3384816" y="220980"/>
                  </a:lnTo>
                  <a:lnTo>
                    <a:pt x="3444252" y="227228"/>
                  </a:lnTo>
                  <a:lnTo>
                    <a:pt x="3496094" y="244589"/>
                  </a:lnTo>
                  <a:lnTo>
                    <a:pt x="3537115" y="271018"/>
                  </a:lnTo>
                  <a:lnTo>
                    <a:pt x="3564077" y="304482"/>
                  </a:lnTo>
                  <a:lnTo>
                    <a:pt x="3573792" y="342912"/>
                  </a:lnTo>
                  <a:lnTo>
                    <a:pt x="3573792" y="220980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6596" y="332244"/>
                  </a:lnTo>
                  <a:lnTo>
                    <a:pt x="0" y="647712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2018"/>
                  </a:lnTo>
                  <a:lnTo>
                    <a:pt x="3585984" y="553224"/>
                  </a:lnTo>
                  <a:lnTo>
                    <a:pt x="3632797" y="546061"/>
                  </a:lnTo>
                  <a:lnTo>
                    <a:pt x="3675786" y="528053"/>
                  </a:lnTo>
                  <a:lnTo>
                    <a:pt x="3713696" y="500468"/>
                  </a:lnTo>
                  <a:lnTo>
                    <a:pt x="3745331" y="464604"/>
                  </a:lnTo>
                  <a:lnTo>
                    <a:pt x="3769436" y="421728"/>
                  </a:lnTo>
                  <a:lnTo>
                    <a:pt x="3784803" y="373113"/>
                  </a:lnTo>
                  <a:lnTo>
                    <a:pt x="3790200" y="32005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41942" y="2248662"/>
              <a:ext cx="208787" cy="13563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61532" y="1973580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075" y="304470"/>
                  </a:lnTo>
                  <a:lnTo>
                    <a:pt x="3537106" y="271015"/>
                  </a:lnTo>
                  <a:lnTo>
                    <a:pt x="3496092" y="244583"/>
                  </a:lnTo>
                  <a:lnTo>
                    <a:pt x="3444252" y="227222"/>
                  </a:lnTo>
                  <a:lnTo>
                    <a:pt x="3384804" y="220979"/>
                  </a:lnTo>
                  <a:lnTo>
                    <a:pt x="3324770" y="227222"/>
                  </a:lnTo>
                  <a:lnTo>
                    <a:pt x="3272857" y="244583"/>
                  </a:lnTo>
                  <a:lnTo>
                    <a:pt x="3232062" y="271015"/>
                  </a:lnTo>
                  <a:lnTo>
                    <a:pt x="3205386" y="304470"/>
                  </a:lnTo>
                  <a:lnTo>
                    <a:pt x="3195828" y="342899"/>
                  </a:lnTo>
                  <a:lnTo>
                    <a:pt x="3205386" y="381329"/>
                  </a:lnTo>
                  <a:lnTo>
                    <a:pt x="3232062" y="414784"/>
                  </a:lnTo>
                  <a:lnTo>
                    <a:pt x="3272857" y="441216"/>
                  </a:lnTo>
                  <a:lnTo>
                    <a:pt x="3324770" y="458577"/>
                  </a:lnTo>
                  <a:lnTo>
                    <a:pt x="3384804" y="464819"/>
                  </a:lnTo>
                  <a:lnTo>
                    <a:pt x="3444252" y="458577"/>
                  </a:lnTo>
                  <a:lnTo>
                    <a:pt x="3496092" y="441216"/>
                  </a:lnTo>
                  <a:lnTo>
                    <a:pt x="3537106" y="414784"/>
                  </a:lnTo>
                  <a:lnTo>
                    <a:pt x="3564075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7699"/>
                  </a:lnTo>
                  <a:lnTo>
                    <a:pt x="196595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44768" y="2478024"/>
              <a:ext cx="3590544" cy="32613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44768" y="2476500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5155" y="0"/>
                  </a:moveTo>
                  <a:lnTo>
                    <a:pt x="153463" y="6212"/>
                  </a:lnTo>
                  <a:lnTo>
                    <a:pt x="201907" y="12131"/>
                  </a:lnTo>
                  <a:lnTo>
                    <a:pt x="250486" y="17763"/>
                  </a:lnTo>
                  <a:lnTo>
                    <a:pt x="299194" y="23114"/>
                  </a:lnTo>
                  <a:lnTo>
                    <a:pt x="348030" y="28190"/>
                  </a:lnTo>
                  <a:lnTo>
                    <a:pt x="396990" y="32998"/>
                  </a:lnTo>
                  <a:lnTo>
                    <a:pt x="446071" y="37544"/>
                  </a:lnTo>
                  <a:lnTo>
                    <a:pt x="495270" y="41835"/>
                  </a:lnTo>
                  <a:lnTo>
                    <a:pt x="544583" y="45875"/>
                  </a:lnTo>
                  <a:lnTo>
                    <a:pt x="594007" y="49673"/>
                  </a:lnTo>
                  <a:lnTo>
                    <a:pt x="643539" y="53234"/>
                  </a:lnTo>
                  <a:lnTo>
                    <a:pt x="693175" y="56563"/>
                  </a:lnTo>
                  <a:lnTo>
                    <a:pt x="742913" y="59669"/>
                  </a:lnTo>
                  <a:lnTo>
                    <a:pt x="792750" y="62556"/>
                  </a:lnTo>
                  <a:lnTo>
                    <a:pt x="842681" y="65231"/>
                  </a:lnTo>
                  <a:lnTo>
                    <a:pt x="892704" y="67701"/>
                  </a:lnTo>
                  <a:lnTo>
                    <a:pt x="942816" y="69971"/>
                  </a:lnTo>
                  <a:lnTo>
                    <a:pt x="993013" y="72048"/>
                  </a:lnTo>
                  <a:lnTo>
                    <a:pt x="1043292" y="73938"/>
                  </a:lnTo>
                  <a:lnTo>
                    <a:pt x="1093649" y="75648"/>
                  </a:lnTo>
                  <a:lnTo>
                    <a:pt x="1144083" y="77183"/>
                  </a:lnTo>
                  <a:lnTo>
                    <a:pt x="1194589" y="78550"/>
                  </a:lnTo>
                  <a:lnTo>
                    <a:pt x="1245164" y="79755"/>
                  </a:lnTo>
                  <a:lnTo>
                    <a:pt x="1295805" y="80805"/>
                  </a:lnTo>
                  <a:lnTo>
                    <a:pt x="1346509" y="81706"/>
                  </a:lnTo>
                  <a:lnTo>
                    <a:pt x="1397272" y="82463"/>
                  </a:lnTo>
                  <a:lnTo>
                    <a:pt x="1448091" y="83083"/>
                  </a:lnTo>
                  <a:lnTo>
                    <a:pt x="1498964" y="83574"/>
                  </a:lnTo>
                  <a:lnTo>
                    <a:pt x="1549886" y="83939"/>
                  </a:lnTo>
                  <a:lnTo>
                    <a:pt x="1600855" y="84187"/>
                  </a:lnTo>
                  <a:lnTo>
                    <a:pt x="1651867" y="84323"/>
                  </a:lnTo>
                  <a:lnTo>
                    <a:pt x="1702919" y="84354"/>
                  </a:lnTo>
                  <a:lnTo>
                    <a:pt x="1754009" y="84285"/>
                  </a:lnTo>
                  <a:lnTo>
                    <a:pt x="1805131" y="84124"/>
                  </a:lnTo>
                  <a:lnTo>
                    <a:pt x="1856285" y="83875"/>
                  </a:lnTo>
                  <a:lnTo>
                    <a:pt x="1907465" y="83547"/>
                  </a:lnTo>
                  <a:lnTo>
                    <a:pt x="1958670" y="83144"/>
                  </a:lnTo>
                  <a:lnTo>
                    <a:pt x="2009895" y="82673"/>
                  </a:lnTo>
                  <a:lnTo>
                    <a:pt x="2061137" y="82141"/>
                  </a:lnTo>
                  <a:lnTo>
                    <a:pt x="2112394" y="81553"/>
                  </a:lnTo>
                  <a:lnTo>
                    <a:pt x="2163662" y="80917"/>
                  </a:lnTo>
                  <a:lnTo>
                    <a:pt x="2214938" y="80237"/>
                  </a:lnTo>
                  <a:lnTo>
                    <a:pt x="2266219" y="79521"/>
                  </a:lnTo>
                  <a:lnTo>
                    <a:pt x="2317500" y="78774"/>
                  </a:lnTo>
                  <a:lnTo>
                    <a:pt x="2368780" y="78004"/>
                  </a:lnTo>
                  <a:lnTo>
                    <a:pt x="2420055" y="77215"/>
                  </a:lnTo>
                  <a:lnTo>
                    <a:pt x="2471322" y="76416"/>
                  </a:lnTo>
                  <a:lnTo>
                    <a:pt x="2522576" y="75611"/>
                  </a:lnTo>
                  <a:lnTo>
                    <a:pt x="2573817" y="74806"/>
                  </a:lnTo>
                  <a:lnTo>
                    <a:pt x="2625039" y="74010"/>
                  </a:lnTo>
                  <a:lnTo>
                    <a:pt x="2676240" y="73226"/>
                  </a:lnTo>
                  <a:lnTo>
                    <a:pt x="2727416" y="72463"/>
                  </a:lnTo>
                  <a:lnTo>
                    <a:pt x="2778565" y="71725"/>
                  </a:lnTo>
                  <a:lnTo>
                    <a:pt x="2829683" y="71020"/>
                  </a:lnTo>
                  <a:lnTo>
                    <a:pt x="2880766" y="70354"/>
                  </a:lnTo>
                  <a:lnTo>
                    <a:pt x="2931813" y="69732"/>
                  </a:lnTo>
                  <a:lnTo>
                    <a:pt x="2982818" y="69161"/>
                  </a:lnTo>
                  <a:lnTo>
                    <a:pt x="3033780" y="68648"/>
                  </a:lnTo>
                  <a:lnTo>
                    <a:pt x="3084695" y="68198"/>
                  </a:lnTo>
                  <a:lnTo>
                    <a:pt x="3135559" y="67819"/>
                  </a:lnTo>
                  <a:lnTo>
                    <a:pt x="3186370" y="67515"/>
                  </a:lnTo>
                  <a:lnTo>
                    <a:pt x="3237125" y="67294"/>
                  </a:lnTo>
                  <a:lnTo>
                    <a:pt x="3287819" y="67161"/>
                  </a:lnTo>
                  <a:lnTo>
                    <a:pt x="3338450" y="67124"/>
                  </a:lnTo>
                  <a:lnTo>
                    <a:pt x="3389014" y="67187"/>
                  </a:lnTo>
                  <a:lnTo>
                    <a:pt x="3439509" y="67359"/>
                  </a:lnTo>
                  <a:lnTo>
                    <a:pt x="3489931" y="67643"/>
                  </a:lnTo>
                  <a:lnTo>
                    <a:pt x="3540277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33" y="316839"/>
                  </a:lnTo>
                  <a:lnTo>
                    <a:pt x="3494332" y="306796"/>
                  </a:lnTo>
                  <a:lnTo>
                    <a:pt x="3445072" y="297509"/>
                  </a:lnTo>
                  <a:lnTo>
                    <a:pt x="3395088" y="288955"/>
                  </a:lnTo>
                  <a:lnTo>
                    <a:pt x="3344410" y="281112"/>
                  </a:lnTo>
                  <a:lnTo>
                    <a:pt x="3293070" y="273958"/>
                  </a:lnTo>
                  <a:lnTo>
                    <a:pt x="3241102" y="267470"/>
                  </a:lnTo>
                  <a:lnTo>
                    <a:pt x="3188538" y="261628"/>
                  </a:lnTo>
                  <a:lnTo>
                    <a:pt x="3135409" y="256407"/>
                  </a:lnTo>
                  <a:lnTo>
                    <a:pt x="3081749" y="251787"/>
                  </a:lnTo>
                  <a:lnTo>
                    <a:pt x="3027589" y="247745"/>
                  </a:lnTo>
                  <a:lnTo>
                    <a:pt x="2972961" y="244259"/>
                  </a:lnTo>
                  <a:lnTo>
                    <a:pt x="2917899" y="241307"/>
                  </a:lnTo>
                  <a:lnTo>
                    <a:pt x="2862434" y="238866"/>
                  </a:lnTo>
                  <a:lnTo>
                    <a:pt x="2806598" y="236914"/>
                  </a:lnTo>
                  <a:lnTo>
                    <a:pt x="2750424" y="235430"/>
                  </a:lnTo>
                  <a:lnTo>
                    <a:pt x="2693945" y="234391"/>
                  </a:lnTo>
                  <a:lnTo>
                    <a:pt x="2637192" y="233774"/>
                  </a:lnTo>
                  <a:lnTo>
                    <a:pt x="2580197" y="233559"/>
                  </a:lnTo>
                  <a:lnTo>
                    <a:pt x="2522994" y="233721"/>
                  </a:lnTo>
                  <a:lnTo>
                    <a:pt x="2465614" y="234241"/>
                  </a:lnTo>
                  <a:lnTo>
                    <a:pt x="2408090" y="235094"/>
                  </a:lnTo>
                  <a:lnTo>
                    <a:pt x="2350453" y="236259"/>
                  </a:lnTo>
                  <a:lnTo>
                    <a:pt x="2292737" y="237714"/>
                  </a:lnTo>
                  <a:lnTo>
                    <a:pt x="2234974" y="239437"/>
                  </a:lnTo>
                  <a:lnTo>
                    <a:pt x="2177195" y="241405"/>
                  </a:lnTo>
                  <a:lnTo>
                    <a:pt x="2119433" y="243596"/>
                  </a:lnTo>
                  <a:lnTo>
                    <a:pt x="2061721" y="245989"/>
                  </a:lnTo>
                  <a:lnTo>
                    <a:pt x="2004091" y="248561"/>
                  </a:lnTo>
                  <a:lnTo>
                    <a:pt x="1946574" y="251289"/>
                  </a:lnTo>
                  <a:lnTo>
                    <a:pt x="1889204" y="254152"/>
                  </a:lnTo>
                  <a:lnTo>
                    <a:pt x="1832012" y="257127"/>
                  </a:lnTo>
                  <a:lnTo>
                    <a:pt x="1775032" y="260193"/>
                  </a:lnTo>
                  <a:lnTo>
                    <a:pt x="1718294" y="263326"/>
                  </a:lnTo>
                  <a:lnTo>
                    <a:pt x="1661832" y="266506"/>
                  </a:lnTo>
                  <a:lnTo>
                    <a:pt x="1605678" y="269709"/>
                  </a:lnTo>
                  <a:lnTo>
                    <a:pt x="1549864" y="272914"/>
                  </a:lnTo>
                  <a:lnTo>
                    <a:pt x="1494422" y="276098"/>
                  </a:lnTo>
                  <a:lnTo>
                    <a:pt x="1439385" y="279240"/>
                  </a:lnTo>
                  <a:lnTo>
                    <a:pt x="1384785" y="282316"/>
                  </a:lnTo>
                  <a:lnTo>
                    <a:pt x="1330654" y="285305"/>
                  </a:lnTo>
                  <a:lnTo>
                    <a:pt x="1277025" y="288186"/>
                  </a:lnTo>
                  <a:lnTo>
                    <a:pt x="1223929" y="290934"/>
                  </a:lnTo>
                  <a:lnTo>
                    <a:pt x="1171400" y="293529"/>
                  </a:lnTo>
                  <a:lnTo>
                    <a:pt x="1119469" y="295948"/>
                  </a:lnTo>
                  <a:lnTo>
                    <a:pt x="1068169" y="298169"/>
                  </a:lnTo>
                  <a:lnTo>
                    <a:pt x="1017532" y="300170"/>
                  </a:lnTo>
                  <a:lnTo>
                    <a:pt x="967590" y="301929"/>
                  </a:lnTo>
                  <a:lnTo>
                    <a:pt x="918376" y="303423"/>
                  </a:lnTo>
                  <a:lnTo>
                    <a:pt x="869921" y="304630"/>
                  </a:lnTo>
                  <a:lnTo>
                    <a:pt x="822259" y="305529"/>
                  </a:lnTo>
                  <a:lnTo>
                    <a:pt x="775422" y="306096"/>
                  </a:lnTo>
                  <a:lnTo>
                    <a:pt x="729441" y="306310"/>
                  </a:lnTo>
                  <a:lnTo>
                    <a:pt x="684349" y="306149"/>
                  </a:lnTo>
                  <a:lnTo>
                    <a:pt x="640179" y="305591"/>
                  </a:lnTo>
                  <a:lnTo>
                    <a:pt x="596962" y="304612"/>
                  </a:lnTo>
                  <a:lnTo>
                    <a:pt x="554732" y="303192"/>
                  </a:lnTo>
                  <a:lnTo>
                    <a:pt x="513519" y="301308"/>
                  </a:lnTo>
                  <a:lnTo>
                    <a:pt x="473357" y="298937"/>
                  </a:lnTo>
                  <a:lnTo>
                    <a:pt x="434279" y="296058"/>
                  </a:lnTo>
                  <a:lnTo>
                    <a:pt x="396315" y="292648"/>
                  </a:lnTo>
                  <a:lnTo>
                    <a:pt x="323862" y="284148"/>
                  </a:lnTo>
                  <a:lnTo>
                    <a:pt x="256257" y="273260"/>
                  </a:lnTo>
                  <a:lnTo>
                    <a:pt x="193759" y="259806"/>
                  </a:lnTo>
                  <a:lnTo>
                    <a:pt x="136626" y="243609"/>
                  </a:lnTo>
                  <a:lnTo>
                    <a:pt x="85116" y="224491"/>
                  </a:lnTo>
                  <a:lnTo>
                    <a:pt x="39488" y="202275"/>
                  </a:lnTo>
                  <a:lnTo>
                    <a:pt x="0" y="176783"/>
                  </a:lnTo>
                  <a:lnTo>
                    <a:pt x="23288" y="132873"/>
                  </a:lnTo>
                  <a:lnTo>
                    <a:pt x="49148" y="87248"/>
                  </a:lnTo>
                  <a:lnTo>
                    <a:pt x="76723" y="42195"/>
                  </a:lnTo>
                  <a:lnTo>
                    <a:pt x="105155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532620" y="2112264"/>
              <a:ext cx="419100" cy="2621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651762" y="1968193"/>
            <a:ext cx="2426970" cy="522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5595" marR="5080" indent="-303530">
              <a:lnSpc>
                <a:spcPct val="112400"/>
              </a:lnSpc>
              <a:spcBef>
                <a:spcPts val="90"/>
              </a:spcBef>
            </a:pPr>
            <a:r>
              <a:rPr sz="1450" spc="45" dirty="0">
                <a:solidFill>
                  <a:srgbClr val="0000E6"/>
                </a:solidFill>
                <a:latin typeface="Times New Roman"/>
                <a:cs typeface="Times New Roman"/>
              </a:rPr>
              <a:t>SỬ </a:t>
            </a: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1450" spc="25" dirty="0">
                <a:solidFill>
                  <a:srgbClr val="0000E6"/>
                </a:solidFill>
                <a:latin typeface="Times New Roman"/>
                <a:cs typeface="Times New Roman"/>
              </a:rPr>
              <a:t>ĐIỂM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DỪNG</a:t>
            </a:r>
            <a:r>
              <a:rPr sz="1450" spc="-19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65" dirty="0">
                <a:solidFill>
                  <a:srgbClr val="0000E6"/>
                </a:solidFill>
                <a:latin typeface="Times New Roman"/>
                <a:cs typeface="Times New Roman"/>
              </a:rPr>
              <a:t>TAB  </a:t>
            </a:r>
            <a:r>
              <a:rPr sz="1450" spc="3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1450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1450" spc="-7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4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155565" y="2823845"/>
            <a:ext cx="1211580" cy="928369"/>
            <a:chOff x="5155565" y="2823845"/>
            <a:chExt cx="1211580" cy="928369"/>
          </a:xfrm>
        </p:grpSpPr>
        <p:sp>
          <p:nvSpPr>
            <p:cNvPr id="109" name="object 109"/>
            <p:cNvSpPr/>
            <p:nvPr/>
          </p:nvSpPr>
          <p:spPr>
            <a:xfrm>
              <a:off x="5827776" y="2926334"/>
              <a:ext cx="531876" cy="68707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827776" y="2924556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29" h="688975">
                  <a:moveTo>
                    <a:pt x="315468" y="0"/>
                  </a:moveTo>
                  <a:lnTo>
                    <a:pt x="531876" y="344423"/>
                  </a:lnTo>
                  <a:lnTo>
                    <a:pt x="315468" y="688847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66360" y="2837180"/>
              <a:ext cx="986027" cy="90423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66360" y="2834640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4" h="906779">
                  <a:moveTo>
                    <a:pt x="0" y="452627"/>
                  </a:moveTo>
                  <a:lnTo>
                    <a:pt x="2547" y="406356"/>
                  </a:lnTo>
                  <a:lnTo>
                    <a:pt x="10025" y="361420"/>
                  </a:lnTo>
                  <a:lnTo>
                    <a:pt x="22181" y="318046"/>
                  </a:lnTo>
                  <a:lnTo>
                    <a:pt x="38766" y="276463"/>
                  </a:lnTo>
                  <a:lnTo>
                    <a:pt x="59531" y="236897"/>
                  </a:lnTo>
                  <a:lnTo>
                    <a:pt x="84224" y="199578"/>
                  </a:lnTo>
                  <a:lnTo>
                    <a:pt x="112597" y="164732"/>
                  </a:lnTo>
                  <a:lnTo>
                    <a:pt x="144399" y="132587"/>
                  </a:lnTo>
                  <a:lnTo>
                    <a:pt x="179379" y="103372"/>
                  </a:lnTo>
                  <a:lnTo>
                    <a:pt x="217289" y="77313"/>
                  </a:lnTo>
                  <a:lnTo>
                    <a:pt x="257877" y="54638"/>
                  </a:lnTo>
                  <a:lnTo>
                    <a:pt x="300894" y="35575"/>
                  </a:lnTo>
                  <a:lnTo>
                    <a:pt x="346090" y="20352"/>
                  </a:lnTo>
                  <a:lnTo>
                    <a:pt x="393215" y="9197"/>
                  </a:lnTo>
                  <a:lnTo>
                    <a:pt x="442019" y="2337"/>
                  </a:lnTo>
                  <a:lnTo>
                    <a:pt x="492252" y="0"/>
                  </a:lnTo>
                  <a:lnTo>
                    <a:pt x="542752" y="2337"/>
                  </a:lnTo>
                  <a:lnTo>
                    <a:pt x="591791" y="9197"/>
                  </a:lnTo>
                  <a:lnTo>
                    <a:pt x="639119" y="20352"/>
                  </a:lnTo>
                  <a:lnTo>
                    <a:pt x="684490" y="35575"/>
                  </a:lnTo>
                  <a:lnTo>
                    <a:pt x="727655" y="54638"/>
                  </a:lnTo>
                  <a:lnTo>
                    <a:pt x="768366" y="77313"/>
                  </a:lnTo>
                  <a:lnTo>
                    <a:pt x="806377" y="103372"/>
                  </a:lnTo>
                  <a:lnTo>
                    <a:pt x="841438" y="132587"/>
                  </a:lnTo>
                  <a:lnTo>
                    <a:pt x="873302" y="164732"/>
                  </a:lnTo>
                  <a:lnTo>
                    <a:pt x="901722" y="199578"/>
                  </a:lnTo>
                  <a:lnTo>
                    <a:pt x="926450" y="236897"/>
                  </a:lnTo>
                  <a:lnTo>
                    <a:pt x="947237" y="276463"/>
                  </a:lnTo>
                  <a:lnTo>
                    <a:pt x="963836" y="318046"/>
                  </a:lnTo>
                  <a:lnTo>
                    <a:pt x="975999" y="361420"/>
                  </a:lnTo>
                  <a:lnTo>
                    <a:pt x="983479" y="406356"/>
                  </a:lnTo>
                  <a:lnTo>
                    <a:pt x="986028" y="452627"/>
                  </a:lnTo>
                  <a:lnTo>
                    <a:pt x="983479" y="499167"/>
                  </a:lnTo>
                  <a:lnTo>
                    <a:pt x="975999" y="544338"/>
                  </a:lnTo>
                  <a:lnTo>
                    <a:pt x="963836" y="587916"/>
                  </a:lnTo>
                  <a:lnTo>
                    <a:pt x="947237" y="629673"/>
                  </a:lnTo>
                  <a:lnTo>
                    <a:pt x="926450" y="669386"/>
                  </a:lnTo>
                  <a:lnTo>
                    <a:pt x="901722" y="706829"/>
                  </a:lnTo>
                  <a:lnTo>
                    <a:pt x="873302" y="741776"/>
                  </a:lnTo>
                  <a:lnTo>
                    <a:pt x="841438" y="774001"/>
                  </a:lnTo>
                  <a:lnTo>
                    <a:pt x="806377" y="803280"/>
                  </a:lnTo>
                  <a:lnTo>
                    <a:pt x="768366" y="829386"/>
                  </a:lnTo>
                  <a:lnTo>
                    <a:pt x="727655" y="852094"/>
                  </a:lnTo>
                  <a:lnTo>
                    <a:pt x="684490" y="871180"/>
                  </a:lnTo>
                  <a:lnTo>
                    <a:pt x="639119" y="886416"/>
                  </a:lnTo>
                  <a:lnTo>
                    <a:pt x="591791" y="897579"/>
                  </a:lnTo>
                  <a:lnTo>
                    <a:pt x="542752" y="904442"/>
                  </a:lnTo>
                  <a:lnTo>
                    <a:pt x="492252" y="906779"/>
                  </a:lnTo>
                  <a:lnTo>
                    <a:pt x="442019" y="904442"/>
                  </a:lnTo>
                  <a:lnTo>
                    <a:pt x="393215" y="897579"/>
                  </a:lnTo>
                  <a:lnTo>
                    <a:pt x="346090" y="886416"/>
                  </a:lnTo>
                  <a:lnTo>
                    <a:pt x="300894" y="871180"/>
                  </a:lnTo>
                  <a:lnTo>
                    <a:pt x="257877" y="852094"/>
                  </a:lnTo>
                  <a:lnTo>
                    <a:pt x="217289" y="829386"/>
                  </a:lnTo>
                  <a:lnTo>
                    <a:pt x="179379" y="803280"/>
                  </a:lnTo>
                  <a:lnTo>
                    <a:pt x="144399" y="774001"/>
                  </a:lnTo>
                  <a:lnTo>
                    <a:pt x="112597" y="741776"/>
                  </a:lnTo>
                  <a:lnTo>
                    <a:pt x="84224" y="706829"/>
                  </a:lnTo>
                  <a:lnTo>
                    <a:pt x="59531" y="669386"/>
                  </a:lnTo>
                  <a:lnTo>
                    <a:pt x="38766" y="629673"/>
                  </a:lnTo>
                  <a:lnTo>
                    <a:pt x="22181" y="587916"/>
                  </a:lnTo>
                  <a:lnTo>
                    <a:pt x="10025" y="544338"/>
                  </a:lnTo>
                  <a:lnTo>
                    <a:pt x="2547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286756" y="2944876"/>
              <a:ext cx="714756" cy="68833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286756" y="2942844"/>
              <a:ext cx="715010" cy="690880"/>
            </a:xfrm>
            <a:custGeom>
              <a:avLst/>
              <a:gdLst/>
              <a:ahLst/>
              <a:cxnLst/>
              <a:rect l="l" t="t" r="r" b="b"/>
              <a:pathLst>
                <a:path w="715010" h="690879">
                  <a:moveTo>
                    <a:pt x="0" y="344424"/>
                  </a:moveTo>
                  <a:lnTo>
                    <a:pt x="3263" y="297949"/>
                  </a:lnTo>
                  <a:lnTo>
                    <a:pt x="12770" y="253294"/>
                  </a:lnTo>
                  <a:lnTo>
                    <a:pt x="28098" y="210883"/>
                  </a:lnTo>
                  <a:lnTo>
                    <a:pt x="48824" y="171139"/>
                  </a:lnTo>
                  <a:lnTo>
                    <a:pt x="74524" y="134485"/>
                  </a:lnTo>
                  <a:lnTo>
                    <a:pt x="104775" y="101346"/>
                  </a:lnTo>
                  <a:lnTo>
                    <a:pt x="139153" y="72143"/>
                  </a:lnTo>
                  <a:lnTo>
                    <a:pt x="177235" y="47300"/>
                  </a:lnTo>
                  <a:lnTo>
                    <a:pt x="218598" y="27241"/>
                  </a:lnTo>
                  <a:lnTo>
                    <a:pt x="262819" y="12389"/>
                  </a:lnTo>
                  <a:lnTo>
                    <a:pt x="309474" y="3167"/>
                  </a:lnTo>
                  <a:lnTo>
                    <a:pt x="358140" y="0"/>
                  </a:lnTo>
                  <a:lnTo>
                    <a:pt x="406455" y="3167"/>
                  </a:lnTo>
                  <a:lnTo>
                    <a:pt x="452818" y="12389"/>
                  </a:lnTo>
                  <a:lnTo>
                    <a:pt x="496800" y="27241"/>
                  </a:lnTo>
                  <a:lnTo>
                    <a:pt x="537972" y="47300"/>
                  </a:lnTo>
                  <a:lnTo>
                    <a:pt x="575905" y="72143"/>
                  </a:lnTo>
                  <a:lnTo>
                    <a:pt x="610171" y="101346"/>
                  </a:lnTo>
                  <a:lnTo>
                    <a:pt x="640341" y="134485"/>
                  </a:lnTo>
                  <a:lnTo>
                    <a:pt x="665988" y="171139"/>
                  </a:lnTo>
                  <a:lnTo>
                    <a:pt x="686681" y="210883"/>
                  </a:lnTo>
                  <a:lnTo>
                    <a:pt x="701992" y="253294"/>
                  </a:lnTo>
                  <a:lnTo>
                    <a:pt x="711493" y="297949"/>
                  </a:lnTo>
                  <a:lnTo>
                    <a:pt x="714756" y="344424"/>
                  </a:lnTo>
                  <a:lnTo>
                    <a:pt x="711493" y="391249"/>
                  </a:lnTo>
                  <a:lnTo>
                    <a:pt x="701992" y="436195"/>
                  </a:lnTo>
                  <a:lnTo>
                    <a:pt x="686681" y="478845"/>
                  </a:lnTo>
                  <a:lnTo>
                    <a:pt x="665988" y="518780"/>
                  </a:lnTo>
                  <a:lnTo>
                    <a:pt x="640341" y="555583"/>
                  </a:lnTo>
                  <a:lnTo>
                    <a:pt x="610171" y="588835"/>
                  </a:lnTo>
                  <a:lnTo>
                    <a:pt x="575905" y="618118"/>
                  </a:lnTo>
                  <a:lnTo>
                    <a:pt x="537972" y="643015"/>
                  </a:lnTo>
                  <a:lnTo>
                    <a:pt x="496800" y="663106"/>
                  </a:lnTo>
                  <a:lnTo>
                    <a:pt x="452818" y="677975"/>
                  </a:lnTo>
                  <a:lnTo>
                    <a:pt x="406455" y="687203"/>
                  </a:lnTo>
                  <a:lnTo>
                    <a:pt x="358140" y="690372"/>
                  </a:lnTo>
                  <a:lnTo>
                    <a:pt x="309474" y="687203"/>
                  </a:lnTo>
                  <a:lnTo>
                    <a:pt x="262819" y="677975"/>
                  </a:lnTo>
                  <a:lnTo>
                    <a:pt x="218598" y="663106"/>
                  </a:lnTo>
                  <a:lnTo>
                    <a:pt x="177235" y="643015"/>
                  </a:lnTo>
                  <a:lnTo>
                    <a:pt x="139153" y="618118"/>
                  </a:lnTo>
                  <a:lnTo>
                    <a:pt x="104775" y="588835"/>
                  </a:lnTo>
                  <a:lnTo>
                    <a:pt x="74524" y="555583"/>
                  </a:lnTo>
                  <a:lnTo>
                    <a:pt x="48824" y="518780"/>
                  </a:lnTo>
                  <a:lnTo>
                    <a:pt x="28098" y="478845"/>
                  </a:lnTo>
                  <a:lnTo>
                    <a:pt x="12770" y="436195"/>
                  </a:lnTo>
                  <a:lnTo>
                    <a:pt x="3263" y="39124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5473675" y="3050580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07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6137783" y="2919095"/>
            <a:ext cx="3814445" cy="844550"/>
            <a:chOff x="6137783" y="2919095"/>
            <a:chExt cx="3814445" cy="844550"/>
          </a:xfrm>
        </p:grpSpPr>
        <p:sp>
          <p:nvSpPr>
            <p:cNvPr id="117" name="object 117"/>
            <p:cNvSpPr/>
            <p:nvPr/>
          </p:nvSpPr>
          <p:spPr>
            <a:xfrm>
              <a:off x="6161519" y="2926079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52"/>
                  </a:moveTo>
                  <a:lnTo>
                    <a:pt x="3695712" y="320052"/>
                  </a:lnTo>
                  <a:lnTo>
                    <a:pt x="3686873" y="373862"/>
                  </a:lnTo>
                  <a:lnTo>
                    <a:pt x="3662756" y="417969"/>
                  </a:lnTo>
                  <a:lnTo>
                    <a:pt x="3626916" y="447776"/>
                  </a:lnTo>
                  <a:lnTo>
                    <a:pt x="3582936" y="458736"/>
                  </a:lnTo>
                  <a:lnTo>
                    <a:pt x="3573792" y="456514"/>
                  </a:lnTo>
                  <a:lnTo>
                    <a:pt x="3573792" y="342912"/>
                  </a:lnTo>
                  <a:lnTo>
                    <a:pt x="3564077" y="381330"/>
                  </a:lnTo>
                  <a:lnTo>
                    <a:pt x="3537115" y="414794"/>
                  </a:lnTo>
                  <a:lnTo>
                    <a:pt x="3515563" y="428688"/>
                  </a:lnTo>
                  <a:lnTo>
                    <a:pt x="3503688" y="418922"/>
                  </a:lnTo>
                  <a:lnTo>
                    <a:pt x="3479635" y="375793"/>
                  </a:lnTo>
                  <a:lnTo>
                    <a:pt x="3476777" y="359930"/>
                  </a:lnTo>
                  <a:lnTo>
                    <a:pt x="3482352" y="342912"/>
                  </a:lnTo>
                  <a:lnTo>
                    <a:pt x="3474605" y="319239"/>
                  </a:lnTo>
                  <a:lnTo>
                    <a:pt x="3453587" y="299859"/>
                  </a:lnTo>
                  <a:lnTo>
                    <a:pt x="3422548" y="286753"/>
                  </a:lnTo>
                  <a:lnTo>
                    <a:pt x="3384816" y="281940"/>
                  </a:lnTo>
                  <a:lnTo>
                    <a:pt x="3347072" y="286753"/>
                  </a:lnTo>
                  <a:lnTo>
                    <a:pt x="3316033" y="299859"/>
                  </a:lnTo>
                  <a:lnTo>
                    <a:pt x="3295015" y="319239"/>
                  </a:lnTo>
                  <a:lnTo>
                    <a:pt x="3287268" y="342912"/>
                  </a:lnTo>
                  <a:lnTo>
                    <a:pt x="3295015" y="366572"/>
                  </a:lnTo>
                  <a:lnTo>
                    <a:pt x="3316033" y="385965"/>
                  </a:lnTo>
                  <a:lnTo>
                    <a:pt x="3347072" y="399059"/>
                  </a:lnTo>
                  <a:lnTo>
                    <a:pt x="3384816" y="403872"/>
                  </a:lnTo>
                  <a:lnTo>
                    <a:pt x="3389985" y="403212"/>
                  </a:lnTo>
                  <a:lnTo>
                    <a:pt x="3393097" y="413918"/>
                  </a:lnTo>
                  <a:lnTo>
                    <a:pt x="3412744" y="453237"/>
                  </a:lnTo>
                  <a:lnTo>
                    <a:pt x="3418814" y="461264"/>
                  </a:lnTo>
                  <a:lnTo>
                    <a:pt x="3384816" y="464832"/>
                  </a:lnTo>
                  <a:lnTo>
                    <a:pt x="3324771" y="458584"/>
                  </a:lnTo>
                  <a:lnTo>
                    <a:pt x="3272866" y="441223"/>
                  </a:lnTo>
                  <a:lnTo>
                    <a:pt x="3232073" y="414794"/>
                  </a:lnTo>
                  <a:lnTo>
                    <a:pt x="3205391" y="381330"/>
                  </a:lnTo>
                  <a:lnTo>
                    <a:pt x="3195828" y="342912"/>
                  </a:lnTo>
                  <a:lnTo>
                    <a:pt x="3205391" y="304482"/>
                  </a:lnTo>
                  <a:lnTo>
                    <a:pt x="3232073" y="271018"/>
                  </a:lnTo>
                  <a:lnTo>
                    <a:pt x="3272866" y="244589"/>
                  </a:lnTo>
                  <a:lnTo>
                    <a:pt x="3324771" y="227228"/>
                  </a:lnTo>
                  <a:lnTo>
                    <a:pt x="3384816" y="220980"/>
                  </a:lnTo>
                  <a:lnTo>
                    <a:pt x="3444252" y="227228"/>
                  </a:lnTo>
                  <a:lnTo>
                    <a:pt x="3496094" y="244589"/>
                  </a:lnTo>
                  <a:lnTo>
                    <a:pt x="3537115" y="271018"/>
                  </a:lnTo>
                  <a:lnTo>
                    <a:pt x="3564077" y="304482"/>
                  </a:lnTo>
                  <a:lnTo>
                    <a:pt x="3573792" y="342912"/>
                  </a:lnTo>
                  <a:lnTo>
                    <a:pt x="3573792" y="220980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6596" y="332244"/>
                  </a:lnTo>
                  <a:lnTo>
                    <a:pt x="0" y="647712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2018"/>
                  </a:lnTo>
                  <a:lnTo>
                    <a:pt x="3585984" y="553224"/>
                  </a:lnTo>
                  <a:lnTo>
                    <a:pt x="3632797" y="546544"/>
                  </a:lnTo>
                  <a:lnTo>
                    <a:pt x="3675786" y="528713"/>
                  </a:lnTo>
                  <a:lnTo>
                    <a:pt x="3713696" y="501116"/>
                  </a:lnTo>
                  <a:lnTo>
                    <a:pt x="3745331" y="465086"/>
                  </a:lnTo>
                  <a:lnTo>
                    <a:pt x="3769436" y="421995"/>
                  </a:lnTo>
                  <a:lnTo>
                    <a:pt x="3784803" y="373189"/>
                  </a:lnTo>
                  <a:lnTo>
                    <a:pt x="3790200" y="32005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41942" y="3201162"/>
              <a:ext cx="208787" cy="13563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61532" y="2926080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075" y="304470"/>
                  </a:lnTo>
                  <a:lnTo>
                    <a:pt x="3537106" y="271015"/>
                  </a:lnTo>
                  <a:lnTo>
                    <a:pt x="3496092" y="244583"/>
                  </a:lnTo>
                  <a:lnTo>
                    <a:pt x="3444252" y="227222"/>
                  </a:lnTo>
                  <a:lnTo>
                    <a:pt x="3384804" y="220979"/>
                  </a:lnTo>
                  <a:lnTo>
                    <a:pt x="3324770" y="227222"/>
                  </a:lnTo>
                  <a:lnTo>
                    <a:pt x="3272857" y="244583"/>
                  </a:lnTo>
                  <a:lnTo>
                    <a:pt x="3232062" y="271015"/>
                  </a:lnTo>
                  <a:lnTo>
                    <a:pt x="3205386" y="304470"/>
                  </a:lnTo>
                  <a:lnTo>
                    <a:pt x="3195828" y="342899"/>
                  </a:lnTo>
                  <a:lnTo>
                    <a:pt x="3205386" y="381329"/>
                  </a:lnTo>
                  <a:lnTo>
                    <a:pt x="3232062" y="414784"/>
                  </a:lnTo>
                  <a:lnTo>
                    <a:pt x="3272857" y="441216"/>
                  </a:lnTo>
                  <a:lnTo>
                    <a:pt x="3324770" y="458577"/>
                  </a:lnTo>
                  <a:lnTo>
                    <a:pt x="3384804" y="464819"/>
                  </a:lnTo>
                  <a:lnTo>
                    <a:pt x="3444252" y="458577"/>
                  </a:lnTo>
                  <a:lnTo>
                    <a:pt x="3496092" y="441216"/>
                  </a:lnTo>
                  <a:lnTo>
                    <a:pt x="3537106" y="414784"/>
                  </a:lnTo>
                  <a:lnTo>
                    <a:pt x="3564075" y="381329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7699"/>
                  </a:lnTo>
                  <a:lnTo>
                    <a:pt x="196595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44768" y="3432048"/>
              <a:ext cx="3590544" cy="32461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44768" y="3430524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89">
                  <a:moveTo>
                    <a:pt x="105155" y="0"/>
                  </a:moveTo>
                  <a:lnTo>
                    <a:pt x="153463" y="6146"/>
                  </a:lnTo>
                  <a:lnTo>
                    <a:pt x="201907" y="12002"/>
                  </a:lnTo>
                  <a:lnTo>
                    <a:pt x="250486" y="17572"/>
                  </a:lnTo>
                  <a:lnTo>
                    <a:pt x="299194" y="22864"/>
                  </a:lnTo>
                  <a:lnTo>
                    <a:pt x="348030" y="27882"/>
                  </a:lnTo>
                  <a:lnTo>
                    <a:pt x="396990" y="32634"/>
                  </a:lnTo>
                  <a:lnTo>
                    <a:pt x="446071" y="37126"/>
                  </a:lnTo>
                  <a:lnTo>
                    <a:pt x="495270" y="41364"/>
                  </a:lnTo>
                  <a:lnTo>
                    <a:pt x="544583" y="45353"/>
                  </a:lnTo>
                  <a:lnTo>
                    <a:pt x="594007" y="49102"/>
                  </a:lnTo>
                  <a:lnTo>
                    <a:pt x="643539" y="52615"/>
                  </a:lnTo>
                  <a:lnTo>
                    <a:pt x="693175" y="55899"/>
                  </a:lnTo>
                  <a:lnTo>
                    <a:pt x="742913" y="58960"/>
                  </a:lnTo>
                  <a:lnTo>
                    <a:pt x="792750" y="61804"/>
                  </a:lnTo>
                  <a:lnTo>
                    <a:pt x="842681" y="64438"/>
                  </a:lnTo>
                  <a:lnTo>
                    <a:pt x="892704" y="66868"/>
                  </a:lnTo>
                  <a:lnTo>
                    <a:pt x="942816" y="69099"/>
                  </a:lnTo>
                  <a:lnTo>
                    <a:pt x="993013" y="71140"/>
                  </a:lnTo>
                  <a:lnTo>
                    <a:pt x="1043292" y="72994"/>
                  </a:lnTo>
                  <a:lnTo>
                    <a:pt x="1093649" y="74670"/>
                  </a:lnTo>
                  <a:lnTo>
                    <a:pt x="1144083" y="76172"/>
                  </a:lnTo>
                  <a:lnTo>
                    <a:pt x="1194589" y="77508"/>
                  </a:lnTo>
                  <a:lnTo>
                    <a:pt x="1245164" y="78683"/>
                  </a:lnTo>
                  <a:lnTo>
                    <a:pt x="1295805" y="79704"/>
                  </a:lnTo>
                  <a:lnTo>
                    <a:pt x="1346509" y="80577"/>
                  </a:lnTo>
                  <a:lnTo>
                    <a:pt x="1397272" y="81308"/>
                  </a:lnTo>
                  <a:lnTo>
                    <a:pt x="1448091" y="81903"/>
                  </a:lnTo>
                  <a:lnTo>
                    <a:pt x="1498964" y="82369"/>
                  </a:lnTo>
                  <a:lnTo>
                    <a:pt x="1549886" y="82712"/>
                  </a:lnTo>
                  <a:lnTo>
                    <a:pt x="1600855" y="82938"/>
                  </a:lnTo>
                  <a:lnTo>
                    <a:pt x="1651867" y="83054"/>
                  </a:lnTo>
                  <a:lnTo>
                    <a:pt x="1702919" y="83065"/>
                  </a:lnTo>
                  <a:lnTo>
                    <a:pt x="1754009" y="82978"/>
                  </a:lnTo>
                  <a:lnTo>
                    <a:pt x="1805131" y="82799"/>
                  </a:lnTo>
                  <a:lnTo>
                    <a:pt x="1856285" y="82534"/>
                  </a:lnTo>
                  <a:lnTo>
                    <a:pt x="1907465" y="82190"/>
                  </a:lnTo>
                  <a:lnTo>
                    <a:pt x="1958670" y="81772"/>
                  </a:lnTo>
                  <a:lnTo>
                    <a:pt x="2009895" y="81288"/>
                  </a:lnTo>
                  <a:lnTo>
                    <a:pt x="2061137" y="80742"/>
                  </a:lnTo>
                  <a:lnTo>
                    <a:pt x="2112394" y="80143"/>
                  </a:lnTo>
                  <a:lnTo>
                    <a:pt x="2163662" y="79494"/>
                  </a:lnTo>
                  <a:lnTo>
                    <a:pt x="2214938" y="78804"/>
                  </a:lnTo>
                  <a:lnTo>
                    <a:pt x="2266219" y="78078"/>
                  </a:lnTo>
                  <a:lnTo>
                    <a:pt x="2317500" y="77323"/>
                  </a:lnTo>
                  <a:lnTo>
                    <a:pt x="2368780" y="76544"/>
                  </a:lnTo>
                  <a:lnTo>
                    <a:pt x="2420055" y="75748"/>
                  </a:lnTo>
                  <a:lnTo>
                    <a:pt x="2471322" y="74941"/>
                  </a:lnTo>
                  <a:lnTo>
                    <a:pt x="2522576" y="74130"/>
                  </a:lnTo>
                  <a:lnTo>
                    <a:pt x="2573817" y="73320"/>
                  </a:lnTo>
                  <a:lnTo>
                    <a:pt x="2625039" y="72517"/>
                  </a:lnTo>
                  <a:lnTo>
                    <a:pt x="2676240" y="71729"/>
                  </a:lnTo>
                  <a:lnTo>
                    <a:pt x="2727416" y="70962"/>
                  </a:lnTo>
                  <a:lnTo>
                    <a:pt x="2778565" y="70220"/>
                  </a:lnTo>
                  <a:lnTo>
                    <a:pt x="2829683" y="69512"/>
                  </a:lnTo>
                  <a:lnTo>
                    <a:pt x="2880766" y="68842"/>
                  </a:lnTo>
                  <a:lnTo>
                    <a:pt x="2931813" y="68218"/>
                  </a:lnTo>
                  <a:lnTo>
                    <a:pt x="2982818" y="67645"/>
                  </a:lnTo>
                  <a:lnTo>
                    <a:pt x="3033780" y="67130"/>
                  </a:lnTo>
                  <a:lnTo>
                    <a:pt x="3084695" y="66679"/>
                  </a:lnTo>
                  <a:lnTo>
                    <a:pt x="3135559" y="66298"/>
                  </a:lnTo>
                  <a:lnTo>
                    <a:pt x="3186370" y="65993"/>
                  </a:lnTo>
                  <a:lnTo>
                    <a:pt x="3237125" y="65771"/>
                  </a:lnTo>
                  <a:lnTo>
                    <a:pt x="3287819" y="65638"/>
                  </a:lnTo>
                  <a:lnTo>
                    <a:pt x="3338450" y="65600"/>
                  </a:lnTo>
                  <a:lnTo>
                    <a:pt x="3389014" y="65664"/>
                  </a:lnTo>
                  <a:lnTo>
                    <a:pt x="3439509" y="65835"/>
                  </a:lnTo>
                  <a:lnTo>
                    <a:pt x="3489931" y="66120"/>
                  </a:lnTo>
                  <a:lnTo>
                    <a:pt x="3540277" y="66524"/>
                  </a:lnTo>
                  <a:lnTo>
                    <a:pt x="3590543" y="67056"/>
                  </a:lnTo>
                  <a:lnTo>
                    <a:pt x="3590543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3288" y="132016"/>
                  </a:lnTo>
                  <a:lnTo>
                    <a:pt x="49148" y="86105"/>
                  </a:lnTo>
                  <a:lnTo>
                    <a:pt x="76723" y="41338"/>
                  </a:lnTo>
                  <a:lnTo>
                    <a:pt x="105155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532620" y="3064764"/>
              <a:ext cx="419100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688325" y="3126725"/>
            <a:ext cx="235204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5" dirty="0">
                <a:solidFill>
                  <a:srgbClr val="0000E6"/>
                </a:solidFill>
                <a:latin typeface="Times New Roman"/>
                <a:cs typeface="Times New Roman"/>
              </a:rPr>
              <a:t>TẠO </a:t>
            </a:r>
            <a:r>
              <a:rPr sz="1450" spc="-1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450" spc="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1450" spc="65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1450" spc="-2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25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155565" y="3790060"/>
            <a:ext cx="1211580" cy="928369"/>
            <a:chOff x="5155565" y="3790060"/>
            <a:chExt cx="1211580" cy="928369"/>
          </a:xfrm>
        </p:grpSpPr>
        <p:sp>
          <p:nvSpPr>
            <p:cNvPr id="125" name="object 125"/>
            <p:cNvSpPr/>
            <p:nvPr/>
          </p:nvSpPr>
          <p:spPr>
            <a:xfrm>
              <a:off x="5829300" y="3892549"/>
              <a:ext cx="530351" cy="68707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829300" y="3890771"/>
              <a:ext cx="530860" cy="688975"/>
            </a:xfrm>
            <a:custGeom>
              <a:avLst/>
              <a:gdLst/>
              <a:ahLst/>
              <a:cxnLst/>
              <a:rect l="l" t="t" r="r" b="b"/>
              <a:pathLst>
                <a:path w="530860" h="688975">
                  <a:moveTo>
                    <a:pt x="315468" y="0"/>
                  </a:moveTo>
                  <a:lnTo>
                    <a:pt x="530351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3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166360" y="3803395"/>
              <a:ext cx="987552" cy="90423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166360" y="3800855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60" h="906779">
                  <a:moveTo>
                    <a:pt x="0" y="452627"/>
                  </a:moveTo>
                  <a:lnTo>
                    <a:pt x="2548" y="406356"/>
                  </a:lnTo>
                  <a:lnTo>
                    <a:pt x="10028" y="361420"/>
                  </a:lnTo>
                  <a:lnTo>
                    <a:pt x="22191" y="318046"/>
                  </a:lnTo>
                  <a:lnTo>
                    <a:pt x="38790" y="276463"/>
                  </a:lnTo>
                  <a:lnTo>
                    <a:pt x="59577" y="236897"/>
                  </a:lnTo>
                  <a:lnTo>
                    <a:pt x="84305" y="199578"/>
                  </a:lnTo>
                  <a:lnTo>
                    <a:pt x="112725" y="164732"/>
                  </a:lnTo>
                  <a:lnTo>
                    <a:pt x="144589" y="132587"/>
                  </a:lnTo>
                  <a:lnTo>
                    <a:pt x="179650" y="103372"/>
                  </a:lnTo>
                  <a:lnTo>
                    <a:pt x="217661" y="77313"/>
                  </a:lnTo>
                  <a:lnTo>
                    <a:pt x="258372" y="54638"/>
                  </a:lnTo>
                  <a:lnTo>
                    <a:pt x="301537" y="35575"/>
                  </a:lnTo>
                  <a:lnTo>
                    <a:pt x="346908" y="20352"/>
                  </a:lnTo>
                  <a:lnTo>
                    <a:pt x="394236" y="9197"/>
                  </a:lnTo>
                  <a:lnTo>
                    <a:pt x="443275" y="2337"/>
                  </a:lnTo>
                  <a:lnTo>
                    <a:pt x="493776" y="0"/>
                  </a:lnTo>
                  <a:lnTo>
                    <a:pt x="544276" y="2337"/>
                  </a:lnTo>
                  <a:lnTo>
                    <a:pt x="593315" y="9197"/>
                  </a:lnTo>
                  <a:lnTo>
                    <a:pt x="640643" y="20352"/>
                  </a:lnTo>
                  <a:lnTo>
                    <a:pt x="686014" y="35575"/>
                  </a:lnTo>
                  <a:lnTo>
                    <a:pt x="729179" y="54638"/>
                  </a:lnTo>
                  <a:lnTo>
                    <a:pt x="769890" y="77313"/>
                  </a:lnTo>
                  <a:lnTo>
                    <a:pt x="807901" y="103372"/>
                  </a:lnTo>
                  <a:lnTo>
                    <a:pt x="842962" y="132587"/>
                  </a:lnTo>
                  <a:lnTo>
                    <a:pt x="874826" y="164732"/>
                  </a:lnTo>
                  <a:lnTo>
                    <a:pt x="903246" y="199578"/>
                  </a:lnTo>
                  <a:lnTo>
                    <a:pt x="927974" y="236897"/>
                  </a:lnTo>
                  <a:lnTo>
                    <a:pt x="948761" y="276463"/>
                  </a:lnTo>
                  <a:lnTo>
                    <a:pt x="965360" y="318046"/>
                  </a:lnTo>
                  <a:lnTo>
                    <a:pt x="977523" y="361420"/>
                  </a:lnTo>
                  <a:lnTo>
                    <a:pt x="985003" y="406356"/>
                  </a:lnTo>
                  <a:lnTo>
                    <a:pt x="987552" y="452627"/>
                  </a:lnTo>
                  <a:lnTo>
                    <a:pt x="985003" y="499167"/>
                  </a:lnTo>
                  <a:lnTo>
                    <a:pt x="977523" y="544338"/>
                  </a:lnTo>
                  <a:lnTo>
                    <a:pt x="965360" y="587916"/>
                  </a:lnTo>
                  <a:lnTo>
                    <a:pt x="948761" y="629673"/>
                  </a:lnTo>
                  <a:lnTo>
                    <a:pt x="927974" y="669386"/>
                  </a:lnTo>
                  <a:lnTo>
                    <a:pt x="903246" y="706829"/>
                  </a:lnTo>
                  <a:lnTo>
                    <a:pt x="874826" y="741776"/>
                  </a:lnTo>
                  <a:lnTo>
                    <a:pt x="842962" y="774001"/>
                  </a:lnTo>
                  <a:lnTo>
                    <a:pt x="807901" y="803280"/>
                  </a:lnTo>
                  <a:lnTo>
                    <a:pt x="769890" y="829386"/>
                  </a:lnTo>
                  <a:lnTo>
                    <a:pt x="729179" y="852094"/>
                  </a:lnTo>
                  <a:lnTo>
                    <a:pt x="686014" y="871180"/>
                  </a:lnTo>
                  <a:lnTo>
                    <a:pt x="640643" y="886416"/>
                  </a:lnTo>
                  <a:lnTo>
                    <a:pt x="593315" y="897579"/>
                  </a:lnTo>
                  <a:lnTo>
                    <a:pt x="544276" y="904442"/>
                  </a:lnTo>
                  <a:lnTo>
                    <a:pt x="493776" y="906779"/>
                  </a:lnTo>
                  <a:lnTo>
                    <a:pt x="443275" y="904442"/>
                  </a:lnTo>
                  <a:lnTo>
                    <a:pt x="394236" y="897579"/>
                  </a:lnTo>
                  <a:lnTo>
                    <a:pt x="346908" y="886416"/>
                  </a:lnTo>
                  <a:lnTo>
                    <a:pt x="301537" y="871180"/>
                  </a:lnTo>
                  <a:lnTo>
                    <a:pt x="258372" y="852094"/>
                  </a:lnTo>
                  <a:lnTo>
                    <a:pt x="217661" y="829386"/>
                  </a:lnTo>
                  <a:lnTo>
                    <a:pt x="179650" y="803280"/>
                  </a:lnTo>
                  <a:lnTo>
                    <a:pt x="144589" y="774001"/>
                  </a:lnTo>
                  <a:lnTo>
                    <a:pt x="112725" y="741776"/>
                  </a:lnTo>
                  <a:lnTo>
                    <a:pt x="84305" y="706829"/>
                  </a:lnTo>
                  <a:lnTo>
                    <a:pt x="59577" y="669386"/>
                  </a:lnTo>
                  <a:lnTo>
                    <a:pt x="38790" y="629673"/>
                  </a:lnTo>
                  <a:lnTo>
                    <a:pt x="22191" y="587916"/>
                  </a:lnTo>
                  <a:lnTo>
                    <a:pt x="10028" y="544338"/>
                  </a:lnTo>
                  <a:lnTo>
                    <a:pt x="2548" y="499167"/>
                  </a:lnTo>
                  <a:lnTo>
                    <a:pt x="0" y="452627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288280" y="3911091"/>
              <a:ext cx="714755" cy="68833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88280" y="3909059"/>
              <a:ext cx="715010" cy="690880"/>
            </a:xfrm>
            <a:custGeom>
              <a:avLst/>
              <a:gdLst/>
              <a:ahLst/>
              <a:cxnLst/>
              <a:rect l="l" t="t" r="r" b="b"/>
              <a:pathLst>
                <a:path w="715010" h="690879">
                  <a:moveTo>
                    <a:pt x="0" y="344424"/>
                  </a:moveTo>
                  <a:lnTo>
                    <a:pt x="3262" y="297949"/>
                  </a:lnTo>
                  <a:lnTo>
                    <a:pt x="12763" y="253294"/>
                  </a:lnTo>
                  <a:lnTo>
                    <a:pt x="28074" y="210883"/>
                  </a:lnTo>
                  <a:lnTo>
                    <a:pt x="48768" y="171139"/>
                  </a:lnTo>
                  <a:lnTo>
                    <a:pt x="74414" y="134485"/>
                  </a:lnTo>
                  <a:lnTo>
                    <a:pt x="104584" y="101346"/>
                  </a:lnTo>
                  <a:lnTo>
                    <a:pt x="138850" y="72143"/>
                  </a:lnTo>
                  <a:lnTo>
                    <a:pt x="176783" y="47300"/>
                  </a:lnTo>
                  <a:lnTo>
                    <a:pt x="217955" y="27241"/>
                  </a:lnTo>
                  <a:lnTo>
                    <a:pt x="261937" y="12389"/>
                  </a:lnTo>
                  <a:lnTo>
                    <a:pt x="308300" y="3167"/>
                  </a:lnTo>
                  <a:lnTo>
                    <a:pt x="356616" y="0"/>
                  </a:lnTo>
                  <a:lnTo>
                    <a:pt x="405281" y="3167"/>
                  </a:lnTo>
                  <a:lnTo>
                    <a:pt x="451936" y="12389"/>
                  </a:lnTo>
                  <a:lnTo>
                    <a:pt x="496157" y="27241"/>
                  </a:lnTo>
                  <a:lnTo>
                    <a:pt x="537520" y="47300"/>
                  </a:lnTo>
                  <a:lnTo>
                    <a:pt x="575602" y="72143"/>
                  </a:lnTo>
                  <a:lnTo>
                    <a:pt x="609981" y="101346"/>
                  </a:lnTo>
                  <a:lnTo>
                    <a:pt x="640231" y="134485"/>
                  </a:lnTo>
                  <a:lnTo>
                    <a:pt x="665931" y="171139"/>
                  </a:lnTo>
                  <a:lnTo>
                    <a:pt x="686657" y="210883"/>
                  </a:lnTo>
                  <a:lnTo>
                    <a:pt x="701985" y="253294"/>
                  </a:lnTo>
                  <a:lnTo>
                    <a:pt x="711492" y="297949"/>
                  </a:lnTo>
                  <a:lnTo>
                    <a:pt x="714756" y="344424"/>
                  </a:lnTo>
                  <a:lnTo>
                    <a:pt x="711492" y="391249"/>
                  </a:lnTo>
                  <a:lnTo>
                    <a:pt x="701985" y="436195"/>
                  </a:lnTo>
                  <a:lnTo>
                    <a:pt x="686657" y="478845"/>
                  </a:lnTo>
                  <a:lnTo>
                    <a:pt x="665931" y="518780"/>
                  </a:lnTo>
                  <a:lnTo>
                    <a:pt x="640231" y="555583"/>
                  </a:lnTo>
                  <a:lnTo>
                    <a:pt x="609981" y="588835"/>
                  </a:lnTo>
                  <a:lnTo>
                    <a:pt x="575602" y="618118"/>
                  </a:lnTo>
                  <a:lnTo>
                    <a:pt x="537520" y="643015"/>
                  </a:lnTo>
                  <a:lnTo>
                    <a:pt x="496157" y="663106"/>
                  </a:lnTo>
                  <a:lnTo>
                    <a:pt x="451936" y="677975"/>
                  </a:lnTo>
                  <a:lnTo>
                    <a:pt x="405281" y="687203"/>
                  </a:lnTo>
                  <a:lnTo>
                    <a:pt x="356616" y="690372"/>
                  </a:lnTo>
                  <a:lnTo>
                    <a:pt x="308300" y="687203"/>
                  </a:lnTo>
                  <a:lnTo>
                    <a:pt x="261937" y="677975"/>
                  </a:lnTo>
                  <a:lnTo>
                    <a:pt x="217955" y="663106"/>
                  </a:lnTo>
                  <a:lnTo>
                    <a:pt x="176784" y="643015"/>
                  </a:lnTo>
                  <a:lnTo>
                    <a:pt x="138850" y="618118"/>
                  </a:lnTo>
                  <a:lnTo>
                    <a:pt x="104584" y="588835"/>
                  </a:lnTo>
                  <a:lnTo>
                    <a:pt x="74414" y="555583"/>
                  </a:lnTo>
                  <a:lnTo>
                    <a:pt x="48768" y="518780"/>
                  </a:lnTo>
                  <a:lnTo>
                    <a:pt x="28074" y="478845"/>
                  </a:lnTo>
                  <a:lnTo>
                    <a:pt x="12763" y="436195"/>
                  </a:lnTo>
                  <a:lnTo>
                    <a:pt x="3262" y="39124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5475253" y="4016736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08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137783" y="3895978"/>
            <a:ext cx="3814445" cy="843280"/>
            <a:chOff x="6137783" y="3895978"/>
            <a:chExt cx="3814445" cy="843280"/>
          </a:xfrm>
        </p:grpSpPr>
        <p:sp>
          <p:nvSpPr>
            <p:cNvPr id="133" name="object 133"/>
            <p:cNvSpPr/>
            <p:nvPr/>
          </p:nvSpPr>
          <p:spPr>
            <a:xfrm>
              <a:off x="6163043" y="3902963"/>
              <a:ext cx="3789045" cy="652780"/>
            </a:xfrm>
            <a:custGeom>
              <a:avLst/>
              <a:gdLst/>
              <a:ahLst/>
              <a:cxnLst/>
              <a:rect l="l" t="t" r="r" b="b"/>
              <a:pathLst>
                <a:path w="3789045" h="652779">
                  <a:moveTo>
                    <a:pt x="3788676" y="320040"/>
                  </a:moveTo>
                  <a:lnTo>
                    <a:pt x="3694188" y="320040"/>
                  </a:lnTo>
                  <a:lnTo>
                    <a:pt x="3685375" y="373621"/>
                  </a:lnTo>
                  <a:lnTo>
                    <a:pt x="3661422" y="417195"/>
                  </a:lnTo>
                  <a:lnTo>
                    <a:pt x="3626027" y="446493"/>
                  </a:lnTo>
                  <a:lnTo>
                    <a:pt x="3582936" y="457200"/>
                  </a:lnTo>
                  <a:lnTo>
                    <a:pt x="3573792" y="454990"/>
                  </a:lnTo>
                  <a:lnTo>
                    <a:pt x="3573792" y="341388"/>
                  </a:lnTo>
                  <a:lnTo>
                    <a:pt x="3564077" y="379806"/>
                  </a:lnTo>
                  <a:lnTo>
                    <a:pt x="3537115" y="413270"/>
                  </a:lnTo>
                  <a:lnTo>
                    <a:pt x="3515322" y="427316"/>
                  </a:lnTo>
                  <a:lnTo>
                    <a:pt x="3503117" y="417385"/>
                  </a:lnTo>
                  <a:lnTo>
                    <a:pt x="3478987" y="374269"/>
                  </a:lnTo>
                  <a:lnTo>
                    <a:pt x="3476015" y="356552"/>
                  </a:lnTo>
                  <a:lnTo>
                    <a:pt x="3480828" y="341388"/>
                  </a:lnTo>
                  <a:lnTo>
                    <a:pt x="3473323" y="317715"/>
                  </a:lnTo>
                  <a:lnTo>
                    <a:pt x="3452825" y="298335"/>
                  </a:lnTo>
                  <a:lnTo>
                    <a:pt x="3422319" y="285229"/>
                  </a:lnTo>
                  <a:lnTo>
                    <a:pt x="3384816" y="280416"/>
                  </a:lnTo>
                  <a:lnTo>
                    <a:pt x="3346424" y="285229"/>
                  </a:lnTo>
                  <a:lnTo>
                    <a:pt x="3315462" y="298335"/>
                  </a:lnTo>
                  <a:lnTo>
                    <a:pt x="3294799" y="317715"/>
                  </a:lnTo>
                  <a:lnTo>
                    <a:pt x="3287268" y="341388"/>
                  </a:lnTo>
                  <a:lnTo>
                    <a:pt x="3294799" y="365048"/>
                  </a:lnTo>
                  <a:lnTo>
                    <a:pt x="3315462" y="384441"/>
                  </a:lnTo>
                  <a:lnTo>
                    <a:pt x="3346424" y="397535"/>
                  </a:lnTo>
                  <a:lnTo>
                    <a:pt x="3384816" y="402348"/>
                  </a:lnTo>
                  <a:lnTo>
                    <a:pt x="3389782" y="401713"/>
                  </a:lnTo>
                  <a:lnTo>
                    <a:pt x="3393097" y="413029"/>
                  </a:lnTo>
                  <a:lnTo>
                    <a:pt x="3412744" y="452081"/>
                  </a:lnTo>
                  <a:lnTo>
                    <a:pt x="3418586" y="459765"/>
                  </a:lnTo>
                  <a:lnTo>
                    <a:pt x="3384816" y="463308"/>
                  </a:lnTo>
                  <a:lnTo>
                    <a:pt x="3324771" y="457060"/>
                  </a:lnTo>
                  <a:lnTo>
                    <a:pt x="3272866" y="439699"/>
                  </a:lnTo>
                  <a:lnTo>
                    <a:pt x="3232073" y="413270"/>
                  </a:lnTo>
                  <a:lnTo>
                    <a:pt x="3205391" y="379806"/>
                  </a:lnTo>
                  <a:lnTo>
                    <a:pt x="3195828" y="341388"/>
                  </a:lnTo>
                  <a:lnTo>
                    <a:pt x="3205391" y="302958"/>
                  </a:lnTo>
                  <a:lnTo>
                    <a:pt x="3232073" y="269494"/>
                  </a:lnTo>
                  <a:lnTo>
                    <a:pt x="3272866" y="243065"/>
                  </a:lnTo>
                  <a:lnTo>
                    <a:pt x="3324771" y="225704"/>
                  </a:lnTo>
                  <a:lnTo>
                    <a:pt x="3384816" y="219456"/>
                  </a:lnTo>
                  <a:lnTo>
                    <a:pt x="3444252" y="225704"/>
                  </a:lnTo>
                  <a:lnTo>
                    <a:pt x="3496094" y="243065"/>
                  </a:lnTo>
                  <a:lnTo>
                    <a:pt x="3537115" y="269494"/>
                  </a:lnTo>
                  <a:lnTo>
                    <a:pt x="3564077" y="302958"/>
                  </a:lnTo>
                  <a:lnTo>
                    <a:pt x="3573792" y="341388"/>
                  </a:lnTo>
                  <a:lnTo>
                    <a:pt x="3573792" y="219456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196596" y="330720"/>
                  </a:lnTo>
                  <a:lnTo>
                    <a:pt x="0" y="646188"/>
                  </a:lnTo>
                  <a:lnTo>
                    <a:pt x="0" y="652284"/>
                  </a:lnTo>
                  <a:lnTo>
                    <a:pt x="3573792" y="652284"/>
                  </a:lnTo>
                  <a:lnTo>
                    <a:pt x="3573792" y="550494"/>
                  </a:lnTo>
                  <a:lnTo>
                    <a:pt x="3585984" y="551688"/>
                  </a:lnTo>
                  <a:lnTo>
                    <a:pt x="3632720" y="545020"/>
                  </a:lnTo>
                  <a:lnTo>
                    <a:pt x="3675481" y="527227"/>
                  </a:lnTo>
                  <a:lnTo>
                    <a:pt x="3713099" y="499706"/>
                  </a:lnTo>
                  <a:lnTo>
                    <a:pt x="3744404" y="463842"/>
                  </a:lnTo>
                  <a:lnTo>
                    <a:pt x="3768217" y="421017"/>
                  </a:lnTo>
                  <a:lnTo>
                    <a:pt x="3783355" y="372630"/>
                  </a:lnTo>
                  <a:lnTo>
                    <a:pt x="3788676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443466" y="4176521"/>
              <a:ext cx="207263" cy="13563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63056" y="3902963"/>
              <a:ext cx="3573779" cy="652780"/>
            </a:xfrm>
            <a:custGeom>
              <a:avLst/>
              <a:gdLst/>
              <a:ahLst/>
              <a:cxnLst/>
              <a:rect l="l" t="t" r="r" b="b"/>
              <a:pathLst>
                <a:path w="3573779" h="652779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2946"/>
                  </a:lnTo>
                  <a:lnTo>
                    <a:pt x="3537106" y="269491"/>
                  </a:lnTo>
                  <a:lnTo>
                    <a:pt x="3496092" y="243059"/>
                  </a:lnTo>
                  <a:lnTo>
                    <a:pt x="3444252" y="225698"/>
                  </a:lnTo>
                  <a:lnTo>
                    <a:pt x="3384804" y="219455"/>
                  </a:lnTo>
                  <a:lnTo>
                    <a:pt x="3324770" y="225698"/>
                  </a:lnTo>
                  <a:lnTo>
                    <a:pt x="3272857" y="243059"/>
                  </a:lnTo>
                  <a:lnTo>
                    <a:pt x="3232062" y="269491"/>
                  </a:lnTo>
                  <a:lnTo>
                    <a:pt x="3205386" y="302946"/>
                  </a:lnTo>
                  <a:lnTo>
                    <a:pt x="3195828" y="341375"/>
                  </a:lnTo>
                  <a:lnTo>
                    <a:pt x="3205386" y="379805"/>
                  </a:lnTo>
                  <a:lnTo>
                    <a:pt x="3232062" y="413260"/>
                  </a:lnTo>
                  <a:lnTo>
                    <a:pt x="3272857" y="439692"/>
                  </a:lnTo>
                  <a:lnTo>
                    <a:pt x="3324770" y="457053"/>
                  </a:lnTo>
                  <a:lnTo>
                    <a:pt x="3384804" y="463295"/>
                  </a:lnTo>
                  <a:lnTo>
                    <a:pt x="3444252" y="457053"/>
                  </a:lnTo>
                  <a:lnTo>
                    <a:pt x="3496092" y="439692"/>
                  </a:lnTo>
                  <a:lnTo>
                    <a:pt x="3537106" y="413260"/>
                  </a:lnTo>
                  <a:lnTo>
                    <a:pt x="3564075" y="379805"/>
                  </a:lnTo>
                  <a:lnTo>
                    <a:pt x="3573779" y="341375"/>
                  </a:lnTo>
                  <a:lnTo>
                    <a:pt x="3573779" y="652271"/>
                  </a:lnTo>
                  <a:lnTo>
                    <a:pt x="0" y="652271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144768" y="4407407"/>
              <a:ext cx="3592068" cy="32461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144768" y="4405883"/>
              <a:ext cx="3592195" cy="326390"/>
            </a:xfrm>
            <a:custGeom>
              <a:avLst/>
              <a:gdLst/>
              <a:ahLst/>
              <a:cxnLst/>
              <a:rect l="l" t="t" r="r" b="b"/>
              <a:pathLst>
                <a:path w="3592195" h="326389">
                  <a:moveTo>
                    <a:pt x="106679" y="0"/>
                  </a:moveTo>
                  <a:lnTo>
                    <a:pt x="154987" y="6147"/>
                  </a:lnTo>
                  <a:lnTo>
                    <a:pt x="203431" y="12006"/>
                  </a:lnTo>
                  <a:lnTo>
                    <a:pt x="252010" y="17581"/>
                  </a:lnTo>
                  <a:lnTo>
                    <a:pt x="300718" y="22878"/>
                  </a:lnTo>
                  <a:lnTo>
                    <a:pt x="349554" y="27905"/>
                  </a:lnTo>
                  <a:lnTo>
                    <a:pt x="398514" y="32667"/>
                  </a:lnTo>
                  <a:lnTo>
                    <a:pt x="447595" y="37170"/>
                  </a:lnTo>
                  <a:lnTo>
                    <a:pt x="496794" y="41420"/>
                  </a:lnTo>
                  <a:lnTo>
                    <a:pt x="546107" y="45425"/>
                  </a:lnTo>
                  <a:lnTo>
                    <a:pt x="595531" y="49189"/>
                  </a:lnTo>
                  <a:lnTo>
                    <a:pt x="645063" y="52719"/>
                  </a:lnTo>
                  <a:lnTo>
                    <a:pt x="694699" y="56021"/>
                  </a:lnTo>
                  <a:lnTo>
                    <a:pt x="744437" y="59102"/>
                  </a:lnTo>
                  <a:lnTo>
                    <a:pt x="794274" y="61967"/>
                  </a:lnTo>
                  <a:lnTo>
                    <a:pt x="844205" y="64623"/>
                  </a:lnTo>
                  <a:lnTo>
                    <a:pt x="894228" y="67075"/>
                  </a:lnTo>
                  <a:lnTo>
                    <a:pt x="944340" y="69331"/>
                  </a:lnTo>
                  <a:lnTo>
                    <a:pt x="994537" y="71397"/>
                  </a:lnTo>
                  <a:lnTo>
                    <a:pt x="1044816" y="73277"/>
                  </a:lnTo>
                  <a:lnTo>
                    <a:pt x="1095173" y="74980"/>
                  </a:lnTo>
                  <a:lnTo>
                    <a:pt x="1145607" y="76510"/>
                  </a:lnTo>
                  <a:lnTo>
                    <a:pt x="1196113" y="77874"/>
                  </a:lnTo>
                  <a:lnTo>
                    <a:pt x="1246688" y="79078"/>
                  </a:lnTo>
                  <a:lnTo>
                    <a:pt x="1297329" y="80129"/>
                  </a:lnTo>
                  <a:lnTo>
                    <a:pt x="1348033" y="81032"/>
                  </a:lnTo>
                  <a:lnTo>
                    <a:pt x="1398796" y="81794"/>
                  </a:lnTo>
                  <a:lnTo>
                    <a:pt x="1449615" y="82421"/>
                  </a:lnTo>
                  <a:lnTo>
                    <a:pt x="1500488" y="82918"/>
                  </a:lnTo>
                  <a:lnTo>
                    <a:pt x="1551410" y="83294"/>
                  </a:lnTo>
                  <a:lnTo>
                    <a:pt x="1602379" y="83552"/>
                  </a:lnTo>
                  <a:lnTo>
                    <a:pt x="1653391" y="83700"/>
                  </a:lnTo>
                  <a:lnTo>
                    <a:pt x="1704443" y="83744"/>
                  </a:lnTo>
                  <a:lnTo>
                    <a:pt x="1755533" y="83690"/>
                  </a:lnTo>
                  <a:lnTo>
                    <a:pt x="1806655" y="83544"/>
                  </a:lnTo>
                  <a:lnTo>
                    <a:pt x="1857809" y="83312"/>
                  </a:lnTo>
                  <a:lnTo>
                    <a:pt x="1908989" y="83001"/>
                  </a:lnTo>
                  <a:lnTo>
                    <a:pt x="1960194" y="82617"/>
                  </a:lnTo>
                  <a:lnTo>
                    <a:pt x="2011419" y="82165"/>
                  </a:lnTo>
                  <a:lnTo>
                    <a:pt x="2062661" y="81653"/>
                  </a:lnTo>
                  <a:lnTo>
                    <a:pt x="2113918" y="81085"/>
                  </a:lnTo>
                  <a:lnTo>
                    <a:pt x="2165186" y="80469"/>
                  </a:lnTo>
                  <a:lnTo>
                    <a:pt x="2216462" y="79811"/>
                  </a:lnTo>
                  <a:lnTo>
                    <a:pt x="2267743" y="79116"/>
                  </a:lnTo>
                  <a:lnTo>
                    <a:pt x="2319024" y="78392"/>
                  </a:lnTo>
                  <a:lnTo>
                    <a:pt x="2370304" y="77643"/>
                  </a:lnTo>
                  <a:lnTo>
                    <a:pt x="2421579" y="76877"/>
                  </a:lnTo>
                  <a:lnTo>
                    <a:pt x="2472846" y="76099"/>
                  </a:lnTo>
                  <a:lnTo>
                    <a:pt x="2524100" y="75316"/>
                  </a:lnTo>
                  <a:lnTo>
                    <a:pt x="2575341" y="74534"/>
                  </a:lnTo>
                  <a:lnTo>
                    <a:pt x="2626563" y="73758"/>
                  </a:lnTo>
                  <a:lnTo>
                    <a:pt x="2677764" y="72996"/>
                  </a:lnTo>
                  <a:lnTo>
                    <a:pt x="2728940" y="72254"/>
                  </a:lnTo>
                  <a:lnTo>
                    <a:pt x="2780089" y="71536"/>
                  </a:lnTo>
                  <a:lnTo>
                    <a:pt x="2831207" y="70851"/>
                  </a:lnTo>
                  <a:lnTo>
                    <a:pt x="2882290" y="70204"/>
                  </a:lnTo>
                  <a:lnTo>
                    <a:pt x="2933337" y="69600"/>
                  </a:lnTo>
                  <a:lnTo>
                    <a:pt x="2984342" y="69047"/>
                  </a:lnTo>
                  <a:lnTo>
                    <a:pt x="3035304" y="68550"/>
                  </a:lnTo>
                  <a:lnTo>
                    <a:pt x="3086219" y="68116"/>
                  </a:lnTo>
                  <a:lnTo>
                    <a:pt x="3137083" y="67751"/>
                  </a:lnTo>
                  <a:lnTo>
                    <a:pt x="3187894" y="67461"/>
                  </a:lnTo>
                  <a:lnTo>
                    <a:pt x="3238649" y="67252"/>
                  </a:lnTo>
                  <a:lnTo>
                    <a:pt x="3289343" y="67130"/>
                  </a:lnTo>
                  <a:lnTo>
                    <a:pt x="3339974" y="67102"/>
                  </a:lnTo>
                  <a:lnTo>
                    <a:pt x="3390538" y="67173"/>
                  </a:lnTo>
                  <a:lnTo>
                    <a:pt x="3441033" y="67350"/>
                  </a:lnTo>
                  <a:lnTo>
                    <a:pt x="3491455" y="67640"/>
                  </a:lnTo>
                  <a:lnTo>
                    <a:pt x="3541801" y="68047"/>
                  </a:lnTo>
                  <a:lnTo>
                    <a:pt x="3592067" y="68580"/>
                  </a:lnTo>
                  <a:lnTo>
                    <a:pt x="3592067" y="326136"/>
                  </a:lnTo>
                  <a:lnTo>
                    <a:pt x="3544356" y="315316"/>
                  </a:lnTo>
                  <a:lnTo>
                    <a:pt x="3495852" y="305275"/>
                  </a:lnTo>
                  <a:lnTo>
                    <a:pt x="3446589" y="295992"/>
                  </a:lnTo>
                  <a:lnTo>
                    <a:pt x="3396599" y="287443"/>
                  </a:lnTo>
                  <a:lnTo>
                    <a:pt x="3345914" y="279607"/>
                  </a:lnTo>
                  <a:lnTo>
                    <a:pt x="3294567" y="272461"/>
                  </a:lnTo>
                  <a:lnTo>
                    <a:pt x="3242589" y="265984"/>
                  </a:lnTo>
                  <a:lnTo>
                    <a:pt x="3190014" y="260152"/>
                  </a:lnTo>
                  <a:lnTo>
                    <a:pt x="3136873" y="254944"/>
                  </a:lnTo>
                  <a:lnTo>
                    <a:pt x="3083199" y="250337"/>
                  </a:lnTo>
                  <a:lnTo>
                    <a:pt x="3029024" y="246310"/>
                  </a:lnTo>
                  <a:lnTo>
                    <a:pt x="2974381" y="242840"/>
                  </a:lnTo>
                  <a:lnTo>
                    <a:pt x="2919301" y="239904"/>
                  </a:lnTo>
                  <a:lnTo>
                    <a:pt x="2863818" y="237481"/>
                  </a:lnTo>
                  <a:lnTo>
                    <a:pt x="2807963" y="235549"/>
                  </a:lnTo>
                  <a:lnTo>
                    <a:pt x="2751770" y="234085"/>
                  </a:lnTo>
                  <a:lnTo>
                    <a:pt x="2695269" y="233066"/>
                  </a:lnTo>
                  <a:lnTo>
                    <a:pt x="2638494" y="232472"/>
                  </a:lnTo>
                  <a:lnTo>
                    <a:pt x="2581477" y="232279"/>
                  </a:lnTo>
                  <a:lnTo>
                    <a:pt x="2524251" y="232465"/>
                  </a:lnTo>
                  <a:lnTo>
                    <a:pt x="2466846" y="233008"/>
                  </a:lnTo>
                  <a:lnTo>
                    <a:pt x="2409297" y="233886"/>
                  </a:lnTo>
                  <a:lnTo>
                    <a:pt x="2351635" y="235077"/>
                  </a:lnTo>
                  <a:lnTo>
                    <a:pt x="2293893" y="236558"/>
                  </a:lnTo>
                  <a:lnTo>
                    <a:pt x="2236103" y="238308"/>
                  </a:lnTo>
                  <a:lnTo>
                    <a:pt x="2178297" y="240303"/>
                  </a:lnTo>
                  <a:lnTo>
                    <a:pt x="2120507" y="242523"/>
                  </a:lnTo>
                  <a:lnTo>
                    <a:pt x="2062767" y="244944"/>
                  </a:lnTo>
                  <a:lnTo>
                    <a:pt x="2005107" y="247544"/>
                  </a:lnTo>
                  <a:lnTo>
                    <a:pt x="1947562" y="250301"/>
                  </a:lnTo>
                  <a:lnTo>
                    <a:pt x="1890162" y="253194"/>
                  </a:lnTo>
                  <a:lnTo>
                    <a:pt x="1832941" y="256199"/>
                  </a:lnTo>
                  <a:lnTo>
                    <a:pt x="1775930" y="259294"/>
                  </a:lnTo>
                  <a:lnTo>
                    <a:pt x="1719163" y="262458"/>
                  </a:lnTo>
                  <a:lnTo>
                    <a:pt x="1662670" y="265668"/>
                  </a:lnTo>
                  <a:lnTo>
                    <a:pt x="1606486" y="268901"/>
                  </a:lnTo>
                  <a:lnTo>
                    <a:pt x="1550641" y="272137"/>
                  </a:lnTo>
                  <a:lnTo>
                    <a:pt x="1495169" y="275351"/>
                  </a:lnTo>
                  <a:lnTo>
                    <a:pt x="1440101" y="278523"/>
                  </a:lnTo>
                  <a:lnTo>
                    <a:pt x="1385471" y="281630"/>
                  </a:lnTo>
                  <a:lnTo>
                    <a:pt x="1331310" y="284650"/>
                  </a:lnTo>
                  <a:lnTo>
                    <a:pt x="1277650" y="287560"/>
                  </a:lnTo>
                  <a:lnTo>
                    <a:pt x="1224525" y="290339"/>
                  </a:lnTo>
                  <a:lnTo>
                    <a:pt x="1171966" y="292963"/>
                  </a:lnTo>
                  <a:lnTo>
                    <a:pt x="1120005" y="295412"/>
                  </a:lnTo>
                  <a:lnTo>
                    <a:pt x="1068676" y="297662"/>
                  </a:lnTo>
                  <a:lnTo>
                    <a:pt x="1018010" y="299692"/>
                  </a:lnTo>
                  <a:lnTo>
                    <a:pt x="968040" y="301478"/>
                  </a:lnTo>
                  <a:lnTo>
                    <a:pt x="918798" y="303000"/>
                  </a:lnTo>
                  <a:lnTo>
                    <a:pt x="870316" y="304235"/>
                  </a:lnTo>
                  <a:lnTo>
                    <a:pt x="822627" y="305160"/>
                  </a:lnTo>
                  <a:lnTo>
                    <a:pt x="775764" y="305754"/>
                  </a:lnTo>
                  <a:lnTo>
                    <a:pt x="729757" y="305994"/>
                  </a:lnTo>
                  <a:lnTo>
                    <a:pt x="684641" y="305858"/>
                  </a:lnTo>
                  <a:lnTo>
                    <a:pt x="640446" y="305323"/>
                  </a:lnTo>
                  <a:lnTo>
                    <a:pt x="597206" y="304368"/>
                  </a:lnTo>
                  <a:lnTo>
                    <a:pt x="554953" y="302971"/>
                  </a:lnTo>
                  <a:lnTo>
                    <a:pt x="513719" y="301108"/>
                  </a:lnTo>
                  <a:lnTo>
                    <a:pt x="473536" y="298758"/>
                  </a:lnTo>
                  <a:lnTo>
                    <a:pt x="434437" y="295899"/>
                  </a:lnTo>
                  <a:lnTo>
                    <a:pt x="396454" y="292509"/>
                  </a:lnTo>
                  <a:lnTo>
                    <a:pt x="323966" y="284044"/>
                  </a:lnTo>
                  <a:lnTo>
                    <a:pt x="256331" y="273186"/>
                  </a:lnTo>
                  <a:lnTo>
                    <a:pt x="193807" y="259758"/>
                  </a:lnTo>
                  <a:lnTo>
                    <a:pt x="136654" y="243581"/>
                  </a:lnTo>
                  <a:lnTo>
                    <a:pt x="85129" y="224478"/>
                  </a:lnTo>
                  <a:lnTo>
                    <a:pt x="39491" y="202272"/>
                  </a:lnTo>
                  <a:lnTo>
                    <a:pt x="0" y="176783"/>
                  </a:lnTo>
                  <a:lnTo>
                    <a:pt x="24169" y="132659"/>
                  </a:lnTo>
                  <a:lnTo>
                    <a:pt x="50482" y="86677"/>
                  </a:lnTo>
                  <a:lnTo>
                    <a:pt x="78224" y="41552"/>
                  </a:lnTo>
                  <a:lnTo>
                    <a:pt x="106679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32620" y="4041647"/>
              <a:ext cx="419100" cy="27432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6772179" y="3937534"/>
            <a:ext cx="223012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315">
              <a:lnSpc>
                <a:spcPct val="102099"/>
              </a:lnSpc>
              <a:spcBef>
                <a:spcPts val="100"/>
              </a:spcBef>
            </a:pPr>
            <a:r>
              <a:rPr sz="1450" spc="45" dirty="0">
                <a:solidFill>
                  <a:srgbClr val="0000E6"/>
                </a:solidFill>
                <a:latin typeface="Times New Roman"/>
                <a:cs typeface="Times New Roman"/>
              </a:rPr>
              <a:t>SỬ </a:t>
            </a: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1450" spc="-25" dirty="0">
                <a:solidFill>
                  <a:srgbClr val="0000E6"/>
                </a:solidFill>
                <a:latin typeface="Times New Roman"/>
                <a:cs typeface="Times New Roman"/>
              </a:rPr>
              <a:t>BULLETS, 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NUMBERING </a:t>
            </a:r>
            <a:r>
              <a:rPr sz="1450" spc="-120" dirty="0">
                <a:solidFill>
                  <a:srgbClr val="0000E6"/>
                </a:solidFill>
                <a:latin typeface="Times New Roman"/>
                <a:cs typeface="Times New Roman"/>
              </a:rPr>
              <a:t>VÀ</a:t>
            </a:r>
            <a:r>
              <a:rPr sz="1450" spc="-10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30" dirty="0">
                <a:solidFill>
                  <a:srgbClr val="0000E6"/>
                </a:solidFill>
                <a:latin typeface="Times New Roman"/>
                <a:cs typeface="Times New Roman"/>
              </a:rPr>
              <a:t>SYMBOL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5155565" y="4765421"/>
            <a:ext cx="1211580" cy="930275"/>
            <a:chOff x="5155565" y="4765421"/>
            <a:chExt cx="1211580" cy="930275"/>
          </a:xfrm>
        </p:grpSpPr>
        <p:sp>
          <p:nvSpPr>
            <p:cNvPr id="141" name="object 141"/>
            <p:cNvSpPr/>
            <p:nvPr/>
          </p:nvSpPr>
          <p:spPr>
            <a:xfrm>
              <a:off x="5827776" y="4868164"/>
              <a:ext cx="531876" cy="68833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827776" y="4866132"/>
              <a:ext cx="532130" cy="690880"/>
            </a:xfrm>
            <a:custGeom>
              <a:avLst/>
              <a:gdLst/>
              <a:ahLst/>
              <a:cxnLst/>
              <a:rect l="l" t="t" r="r" b="b"/>
              <a:pathLst>
                <a:path w="532129" h="690879">
                  <a:moveTo>
                    <a:pt x="315468" y="0"/>
                  </a:moveTo>
                  <a:lnTo>
                    <a:pt x="531876" y="344424"/>
                  </a:lnTo>
                  <a:lnTo>
                    <a:pt x="315468" y="690372"/>
                  </a:lnTo>
                  <a:lnTo>
                    <a:pt x="0" y="557784"/>
                  </a:lnTo>
                  <a:lnTo>
                    <a:pt x="0" y="132587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66360" y="4779010"/>
              <a:ext cx="986027" cy="9055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166360" y="4776216"/>
              <a:ext cx="986155" cy="908685"/>
            </a:xfrm>
            <a:custGeom>
              <a:avLst/>
              <a:gdLst/>
              <a:ahLst/>
              <a:cxnLst/>
              <a:rect l="l" t="t" r="r" b="b"/>
              <a:pathLst>
                <a:path w="986154" h="908685">
                  <a:moveTo>
                    <a:pt x="0" y="454151"/>
                  </a:moveTo>
                  <a:lnTo>
                    <a:pt x="2547" y="407863"/>
                  </a:lnTo>
                  <a:lnTo>
                    <a:pt x="10025" y="362878"/>
                  </a:lnTo>
                  <a:lnTo>
                    <a:pt x="22181" y="319429"/>
                  </a:lnTo>
                  <a:lnTo>
                    <a:pt x="38766" y="277748"/>
                  </a:lnTo>
                  <a:lnTo>
                    <a:pt x="59531" y="238068"/>
                  </a:lnTo>
                  <a:lnTo>
                    <a:pt x="84224" y="200620"/>
                  </a:lnTo>
                  <a:lnTo>
                    <a:pt x="112597" y="165636"/>
                  </a:lnTo>
                  <a:lnTo>
                    <a:pt x="144399" y="133349"/>
                  </a:lnTo>
                  <a:lnTo>
                    <a:pt x="179379" y="103992"/>
                  </a:lnTo>
                  <a:lnTo>
                    <a:pt x="217289" y="77795"/>
                  </a:lnTo>
                  <a:lnTo>
                    <a:pt x="257877" y="54991"/>
                  </a:lnTo>
                  <a:lnTo>
                    <a:pt x="300894" y="35813"/>
                  </a:lnTo>
                  <a:lnTo>
                    <a:pt x="346090" y="20493"/>
                  </a:lnTo>
                  <a:lnTo>
                    <a:pt x="393215" y="9263"/>
                  </a:lnTo>
                  <a:lnTo>
                    <a:pt x="442019" y="2354"/>
                  </a:lnTo>
                  <a:lnTo>
                    <a:pt x="492252" y="0"/>
                  </a:lnTo>
                  <a:lnTo>
                    <a:pt x="542752" y="2354"/>
                  </a:lnTo>
                  <a:lnTo>
                    <a:pt x="591791" y="9263"/>
                  </a:lnTo>
                  <a:lnTo>
                    <a:pt x="639119" y="20493"/>
                  </a:lnTo>
                  <a:lnTo>
                    <a:pt x="684490" y="35813"/>
                  </a:lnTo>
                  <a:lnTo>
                    <a:pt x="727655" y="54991"/>
                  </a:lnTo>
                  <a:lnTo>
                    <a:pt x="768366" y="77795"/>
                  </a:lnTo>
                  <a:lnTo>
                    <a:pt x="806377" y="103992"/>
                  </a:lnTo>
                  <a:lnTo>
                    <a:pt x="841438" y="133349"/>
                  </a:lnTo>
                  <a:lnTo>
                    <a:pt x="873302" y="165636"/>
                  </a:lnTo>
                  <a:lnTo>
                    <a:pt x="901722" y="200620"/>
                  </a:lnTo>
                  <a:lnTo>
                    <a:pt x="926450" y="238068"/>
                  </a:lnTo>
                  <a:lnTo>
                    <a:pt x="947237" y="277748"/>
                  </a:lnTo>
                  <a:lnTo>
                    <a:pt x="963836" y="319429"/>
                  </a:lnTo>
                  <a:lnTo>
                    <a:pt x="975999" y="362878"/>
                  </a:lnTo>
                  <a:lnTo>
                    <a:pt x="983479" y="407863"/>
                  </a:lnTo>
                  <a:lnTo>
                    <a:pt x="986028" y="454151"/>
                  </a:lnTo>
                  <a:lnTo>
                    <a:pt x="983479" y="500440"/>
                  </a:lnTo>
                  <a:lnTo>
                    <a:pt x="975999" y="545425"/>
                  </a:lnTo>
                  <a:lnTo>
                    <a:pt x="963836" y="588874"/>
                  </a:lnTo>
                  <a:lnTo>
                    <a:pt x="947237" y="630554"/>
                  </a:lnTo>
                  <a:lnTo>
                    <a:pt x="926450" y="670235"/>
                  </a:lnTo>
                  <a:lnTo>
                    <a:pt x="901722" y="707683"/>
                  </a:lnTo>
                  <a:lnTo>
                    <a:pt x="873302" y="742667"/>
                  </a:lnTo>
                  <a:lnTo>
                    <a:pt x="841438" y="774953"/>
                  </a:lnTo>
                  <a:lnTo>
                    <a:pt x="806377" y="804311"/>
                  </a:lnTo>
                  <a:lnTo>
                    <a:pt x="768366" y="830508"/>
                  </a:lnTo>
                  <a:lnTo>
                    <a:pt x="727655" y="853312"/>
                  </a:lnTo>
                  <a:lnTo>
                    <a:pt x="684490" y="872489"/>
                  </a:lnTo>
                  <a:lnTo>
                    <a:pt x="639119" y="887810"/>
                  </a:lnTo>
                  <a:lnTo>
                    <a:pt x="591791" y="899040"/>
                  </a:lnTo>
                  <a:lnTo>
                    <a:pt x="542752" y="905949"/>
                  </a:lnTo>
                  <a:lnTo>
                    <a:pt x="492252" y="908303"/>
                  </a:lnTo>
                  <a:lnTo>
                    <a:pt x="442019" y="905949"/>
                  </a:lnTo>
                  <a:lnTo>
                    <a:pt x="393215" y="899040"/>
                  </a:lnTo>
                  <a:lnTo>
                    <a:pt x="346090" y="887810"/>
                  </a:lnTo>
                  <a:lnTo>
                    <a:pt x="300894" y="872489"/>
                  </a:lnTo>
                  <a:lnTo>
                    <a:pt x="257877" y="853312"/>
                  </a:lnTo>
                  <a:lnTo>
                    <a:pt x="217289" y="830508"/>
                  </a:lnTo>
                  <a:lnTo>
                    <a:pt x="179379" y="804311"/>
                  </a:lnTo>
                  <a:lnTo>
                    <a:pt x="144399" y="774954"/>
                  </a:lnTo>
                  <a:lnTo>
                    <a:pt x="112597" y="742667"/>
                  </a:lnTo>
                  <a:lnTo>
                    <a:pt x="84224" y="707683"/>
                  </a:lnTo>
                  <a:lnTo>
                    <a:pt x="59531" y="670235"/>
                  </a:lnTo>
                  <a:lnTo>
                    <a:pt x="38766" y="630554"/>
                  </a:lnTo>
                  <a:lnTo>
                    <a:pt x="22181" y="588874"/>
                  </a:lnTo>
                  <a:lnTo>
                    <a:pt x="10025" y="545425"/>
                  </a:lnTo>
                  <a:lnTo>
                    <a:pt x="2547" y="500440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286756" y="4887722"/>
              <a:ext cx="714756" cy="68706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286756" y="4885944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5473675" y="4992121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09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6137783" y="4871339"/>
            <a:ext cx="3814445" cy="844550"/>
            <a:chOff x="6137783" y="4871339"/>
            <a:chExt cx="3814445" cy="844550"/>
          </a:xfrm>
        </p:grpSpPr>
        <p:sp>
          <p:nvSpPr>
            <p:cNvPr id="149" name="object 149"/>
            <p:cNvSpPr/>
            <p:nvPr/>
          </p:nvSpPr>
          <p:spPr>
            <a:xfrm>
              <a:off x="9537192" y="5198364"/>
              <a:ext cx="414655" cy="231775"/>
            </a:xfrm>
            <a:custGeom>
              <a:avLst/>
              <a:gdLst/>
              <a:ahLst/>
              <a:cxnLst/>
              <a:rect l="l" t="t" r="r" b="b"/>
              <a:pathLst>
                <a:path w="414654" h="231775">
                  <a:moveTo>
                    <a:pt x="210311" y="231648"/>
                  </a:moveTo>
                  <a:lnTo>
                    <a:pt x="168521" y="227951"/>
                  </a:lnTo>
                  <a:lnTo>
                    <a:pt x="129444" y="215217"/>
                  </a:lnTo>
                  <a:lnTo>
                    <a:pt x="93940" y="194411"/>
                  </a:lnTo>
                  <a:lnTo>
                    <a:pt x="62865" y="166497"/>
                  </a:lnTo>
                  <a:lnTo>
                    <a:pt x="37076" y="132439"/>
                  </a:lnTo>
                  <a:lnTo>
                    <a:pt x="17430" y="93202"/>
                  </a:lnTo>
                  <a:lnTo>
                    <a:pt x="4786" y="49750"/>
                  </a:lnTo>
                  <a:lnTo>
                    <a:pt x="0" y="3048"/>
                  </a:lnTo>
                  <a:lnTo>
                    <a:pt x="94488" y="1524"/>
                  </a:lnTo>
                  <a:lnTo>
                    <a:pt x="103965" y="54864"/>
                  </a:lnTo>
                  <a:lnTo>
                    <a:pt x="128015" y="97917"/>
                  </a:lnTo>
                  <a:lnTo>
                    <a:pt x="163496" y="126682"/>
                  </a:lnTo>
                  <a:lnTo>
                    <a:pt x="207264" y="137160"/>
                  </a:lnTo>
                  <a:lnTo>
                    <a:pt x="251245" y="126444"/>
                  </a:lnTo>
                  <a:lnTo>
                    <a:pt x="287083" y="97155"/>
                  </a:lnTo>
                  <a:lnTo>
                    <a:pt x="311205" y="53578"/>
                  </a:lnTo>
                  <a:lnTo>
                    <a:pt x="320040" y="0"/>
                  </a:lnTo>
                  <a:lnTo>
                    <a:pt x="414528" y="0"/>
                  </a:lnTo>
                  <a:lnTo>
                    <a:pt x="409134" y="52580"/>
                  </a:lnTo>
                  <a:lnTo>
                    <a:pt x="393769" y="100974"/>
                  </a:lnTo>
                  <a:lnTo>
                    <a:pt x="369661" y="143798"/>
                  </a:lnTo>
                  <a:lnTo>
                    <a:pt x="338034" y="179663"/>
                  </a:lnTo>
                  <a:lnTo>
                    <a:pt x="300116" y="207184"/>
                  </a:lnTo>
                  <a:lnTo>
                    <a:pt x="257133" y="224974"/>
                  </a:lnTo>
                  <a:lnTo>
                    <a:pt x="210311" y="23164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61532" y="4878324"/>
              <a:ext cx="3573780" cy="65379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441942" y="5153406"/>
              <a:ext cx="208787" cy="1356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161532" y="4878324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2899"/>
                  </a:lnTo>
                  <a:lnTo>
                    <a:pt x="3564075" y="304470"/>
                  </a:lnTo>
                  <a:lnTo>
                    <a:pt x="3537106" y="271015"/>
                  </a:lnTo>
                  <a:lnTo>
                    <a:pt x="3496092" y="244583"/>
                  </a:lnTo>
                  <a:lnTo>
                    <a:pt x="3444252" y="227222"/>
                  </a:lnTo>
                  <a:lnTo>
                    <a:pt x="3384804" y="220979"/>
                  </a:lnTo>
                  <a:lnTo>
                    <a:pt x="3324770" y="227222"/>
                  </a:lnTo>
                  <a:lnTo>
                    <a:pt x="3272857" y="244583"/>
                  </a:lnTo>
                  <a:lnTo>
                    <a:pt x="3232062" y="271015"/>
                  </a:lnTo>
                  <a:lnTo>
                    <a:pt x="3205386" y="304470"/>
                  </a:lnTo>
                  <a:lnTo>
                    <a:pt x="3195828" y="342899"/>
                  </a:lnTo>
                  <a:lnTo>
                    <a:pt x="3205386" y="381170"/>
                  </a:lnTo>
                  <a:lnTo>
                    <a:pt x="3232062" y="414247"/>
                  </a:lnTo>
                  <a:lnTo>
                    <a:pt x="3272857" y="440228"/>
                  </a:lnTo>
                  <a:lnTo>
                    <a:pt x="3324770" y="457212"/>
                  </a:lnTo>
                  <a:lnTo>
                    <a:pt x="3384804" y="463295"/>
                  </a:lnTo>
                  <a:lnTo>
                    <a:pt x="3444252" y="457212"/>
                  </a:lnTo>
                  <a:lnTo>
                    <a:pt x="3496092" y="440228"/>
                  </a:lnTo>
                  <a:lnTo>
                    <a:pt x="3537106" y="414247"/>
                  </a:lnTo>
                  <a:lnTo>
                    <a:pt x="3564075" y="381170"/>
                  </a:lnTo>
                  <a:lnTo>
                    <a:pt x="3573779" y="342899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6595" y="332231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144768" y="5382768"/>
              <a:ext cx="3590544" cy="3261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144768" y="5381244"/>
              <a:ext cx="3590925" cy="327660"/>
            </a:xfrm>
            <a:custGeom>
              <a:avLst/>
              <a:gdLst/>
              <a:ahLst/>
              <a:cxnLst/>
              <a:rect l="l" t="t" r="r" b="b"/>
              <a:pathLst>
                <a:path w="3590925" h="327660">
                  <a:moveTo>
                    <a:pt x="105155" y="0"/>
                  </a:moveTo>
                  <a:lnTo>
                    <a:pt x="153463" y="6212"/>
                  </a:lnTo>
                  <a:lnTo>
                    <a:pt x="201907" y="12131"/>
                  </a:lnTo>
                  <a:lnTo>
                    <a:pt x="250486" y="17763"/>
                  </a:lnTo>
                  <a:lnTo>
                    <a:pt x="299194" y="23114"/>
                  </a:lnTo>
                  <a:lnTo>
                    <a:pt x="348030" y="28190"/>
                  </a:lnTo>
                  <a:lnTo>
                    <a:pt x="396990" y="32998"/>
                  </a:lnTo>
                  <a:lnTo>
                    <a:pt x="446071" y="37544"/>
                  </a:lnTo>
                  <a:lnTo>
                    <a:pt x="495270" y="41835"/>
                  </a:lnTo>
                  <a:lnTo>
                    <a:pt x="544583" y="45875"/>
                  </a:lnTo>
                  <a:lnTo>
                    <a:pt x="594007" y="49673"/>
                  </a:lnTo>
                  <a:lnTo>
                    <a:pt x="643539" y="53234"/>
                  </a:lnTo>
                  <a:lnTo>
                    <a:pt x="693175" y="56563"/>
                  </a:lnTo>
                  <a:lnTo>
                    <a:pt x="742913" y="59669"/>
                  </a:lnTo>
                  <a:lnTo>
                    <a:pt x="792750" y="62556"/>
                  </a:lnTo>
                  <a:lnTo>
                    <a:pt x="842681" y="65231"/>
                  </a:lnTo>
                  <a:lnTo>
                    <a:pt x="892704" y="67701"/>
                  </a:lnTo>
                  <a:lnTo>
                    <a:pt x="942816" y="69971"/>
                  </a:lnTo>
                  <a:lnTo>
                    <a:pt x="993013" y="72048"/>
                  </a:lnTo>
                  <a:lnTo>
                    <a:pt x="1043292" y="73938"/>
                  </a:lnTo>
                  <a:lnTo>
                    <a:pt x="1093649" y="75648"/>
                  </a:lnTo>
                  <a:lnTo>
                    <a:pt x="1144083" y="77183"/>
                  </a:lnTo>
                  <a:lnTo>
                    <a:pt x="1194589" y="78550"/>
                  </a:lnTo>
                  <a:lnTo>
                    <a:pt x="1245164" y="79755"/>
                  </a:lnTo>
                  <a:lnTo>
                    <a:pt x="1295805" y="80805"/>
                  </a:lnTo>
                  <a:lnTo>
                    <a:pt x="1346509" y="81706"/>
                  </a:lnTo>
                  <a:lnTo>
                    <a:pt x="1397272" y="82463"/>
                  </a:lnTo>
                  <a:lnTo>
                    <a:pt x="1448091" y="83083"/>
                  </a:lnTo>
                  <a:lnTo>
                    <a:pt x="1498964" y="83574"/>
                  </a:lnTo>
                  <a:lnTo>
                    <a:pt x="1549886" y="83939"/>
                  </a:lnTo>
                  <a:lnTo>
                    <a:pt x="1600855" y="84187"/>
                  </a:lnTo>
                  <a:lnTo>
                    <a:pt x="1651867" y="84323"/>
                  </a:lnTo>
                  <a:lnTo>
                    <a:pt x="1702919" y="84354"/>
                  </a:lnTo>
                  <a:lnTo>
                    <a:pt x="1754009" y="84285"/>
                  </a:lnTo>
                  <a:lnTo>
                    <a:pt x="1805131" y="84124"/>
                  </a:lnTo>
                  <a:lnTo>
                    <a:pt x="1856285" y="83875"/>
                  </a:lnTo>
                  <a:lnTo>
                    <a:pt x="1907465" y="83547"/>
                  </a:lnTo>
                  <a:lnTo>
                    <a:pt x="1958670" y="83144"/>
                  </a:lnTo>
                  <a:lnTo>
                    <a:pt x="2009895" y="82673"/>
                  </a:lnTo>
                  <a:lnTo>
                    <a:pt x="2061137" y="82141"/>
                  </a:lnTo>
                  <a:lnTo>
                    <a:pt x="2112394" y="81553"/>
                  </a:lnTo>
                  <a:lnTo>
                    <a:pt x="2163662" y="80917"/>
                  </a:lnTo>
                  <a:lnTo>
                    <a:pt x="2214938" y="80237"/>
                  </a:lnTo>
                  <a:lnTo>
                    <a:pt x="2266219" y="79521"/>
                  </a:lnTo>
                  <a:lnTo>
                    <a:pt x="2317500" y="78774"/>
                  </a:lnTo>
                  <a:lnTo>
                    <a:pt x="2368780" y="78004"/>
                  </a:lnTo>
                  <a:lnTo>
                    <a:pt x="2420055" y="77215"/>
                  </a:lnTo>
                  <a:lnTo>
                    <a:pt x="2471322" y="76416"/>
                  </a:lnTo>
                  <a:lnTo>
                    <a:pt x="2522576" y="75611"/>
                  </a:lnTo>
                  <a:lnTo>
                    <a:pt x="2573817" y="74806"/>
                  </a:lnTo>
                  <a:lnTo>
                    <a:pt x="2625039" y="74010"/>
                  </a:lnTo>
                  <a:lnTo>
                    <a:pt x="2676240" y="73226"/>
                  </a:lnTo>
                  <a:lnTo>
                    <a:pt x="2727416" y="72463"/>
                  </a:lnTo>
                  <a:lnTo>
                    <a:pt x="2778565" y="71725"/>
                  </a:lnTo>
                  <a:lnTo>
                    <a:pt x="2829683" y="71020"/>
                  </a:lnTo>
                  <a:lnTo>
                    <a:pt x="2880766" y="70354"/>
                  </a:lnTo>
                  <a:lnTo>
                    <a:pt x="2931813" y="69732"/>
                  </a:lnTo>
                  <a:lnTo>
                    <a:pt x="2982818" y="69161"/>
                  </a:lnTo>
                  <a:lnTo>
                    <a:pt x="3033780" y="68648"/>
                  </a:lnTo>
                  <a:lnTo>
                    <a:pt x="3084695" y="68198"/>
                  </a:lnTo>
                  <a:lnTo>
                    <a:pt x="3135559" y="67819"/>
                  </a:lnTo>
                  <a:lnTo>
                    <a:pt x="3186370" y="67515"/>
                  </a:lnTo>
                  <a:lnTo>
                    <a:pt x="3237125" y="67294"/>
                  </a:lnTo>
                  <a:lnTo>
                    <a:pt x="3287819" y="67161"/>
                  </a:lnTo>
                  <a:lnTo>
                    <a:pt x="3338450" y="67124"/>
                  </a:lnTo>
                  <a:lnTo>
                    <a:pt x="3389014" y="67187"/>
                  </a:lnTo>
                  <a:lnTo>
                    <a:pt x="3439509" y="67359"/>
                  </a:lnTo>
                  <a:lnTo>
                    <a:pt x="3489931" y="67643"/>
                  </a:lnTo>
                  <a:lnTo>
                    <a:pt x="3540277" y="68048"/>
                  </a:lnTo>
                  <a:lnTo>
                    <a:pt x="3590543" y="68580"/>
                  </a:lnTo>
                  <a:lnTo>
                    <a:pt x="3590543" y="327659"/>
                  </a:lnTo>
                  <a:lnTo>
                    <a:pt x="3542833" y="316839"/>
                  </a:lnTo>
                  <a:lnTo>
                    <a:pt x="3494332" y="306796"/>
                  </a:lnTo>
                  <a:lnTo>
                    <a:pt x="3445072" y="297509"/>
                  </a:lnTo>
                  <a:lnTo>
                    <a:pt x="3395088" y="288955"/>
                  </a:lnTo>
                  <a:lnTo>
                    <a:pt x="3344410" y="281112"/>
                  </a:lnTo>
                  <a:lnTo>
                    <a:pt x="3293070" y="273958"/>
                  </a:lnTo>
                  <a:lnTo>
                    <a:pt x="3241102" y="267470"/>
                  </a:lnTo>
                  <a:lnTo>
                    <a:pt x="3188538" y="261628"/>
                  </a:lnTo>
                  <a:lnTo>
                    <a:pt x="3135409" y="256407"/>
                  </a:lnTo>
                  <a:lnTo>
                    <a:pt x="3081749" y="251787"/>
                  </a:lnTo>
                  <a:lnTo>
                    <a:pt x="3027589" y="247745"/>
                  </a:lnTo>
                  <a:lnTo>
                    <a:pt x="2972961" y="244259"/>
                  </a:lnTo>
                  <a:lnTo>
                    <a:pt x="2917899" y="241307"/>
                  </a:lnTo>
                  <a:lnTo>
                    <a:pt x="2862434" y="238866"/>
                  </a:lnTo>
                  <a:lnTo>
                    <a:pt x="2806598" y="236914"/>
                  </a:lnTo>
                  <a:lnTo>
                    <a:pt x="2750424" y="235430"/>
                  </a:lnTo>
                  <a:lnTo>
                    <a:pt x="2693945" y="234391"/>
                  </a:lnTo>
                  <a:lnTo>
                    <a:pt x="2637192" y="233774"/>
                  </a:lnTo>
                  <a:lnTo>
                    <a:pt x="2580197" y="233559"/>
                  </a:lnTo>
                  <a:lnTo>
                    <a:pt x="2522994" y="233721"/>
                  </a:lnTo>
                  <a:lnTo>
                    <a:pt x="2465614" y="234241"/>
                  </a:lnTo>
                  <a:lnTo>
                    <a:pt x="2408090" y="235094"/>
                  </a:lnTo>
                  <a:lnTo>
                    <a:pt x="2350453" y="236259"/>
                  </a:lnTo>
                  <a:lnTo>
                    <a:pt x="2292737" y="237714"/>
                  </a:lnTo>
                  <a:lnTo>
                    <a:pt x="2234974" y="239437"/>
                  </a:lnTo>
                  <a:lnTo>
                    <a:pt x="2177195" y="241405"/>
                  </a:lnTo>
                  <a:lnTo>
                    <a:pt x="2119433" y="243596"/>
                  </a:lnTo>
                  <a:lnTo>
                    <a:pt x="2061721" y="245989"/>
                  </a:lnTo>
                  <a:lnTo>
                    <a:pt x="2004091" y="248561"/>
                  </a:lnTo>
                  <a:lnTo>
                    <a:pt x="1946574" y="251289"/>
                  </a:lnTo>
                  <a:lnTo>
                    <a:pt x="1889204" y="254152"/>
                  </a:lnTo>
                  <a:lnTo>
                    <a:pt x="1832012" y="257127"/>
                  </a:lnTo>
                  <a:lnTo>
                    <a:pt x="1775032" y="260193"/>
                  </a:lnTo>
                  <a:lnTo>
                    <a:pt x="1718294" y="263326"/>
                  </a:lnTo>
                  <a:lnTo>
                    <a:pt x="1661832" y="266506"/>
                  </a:lnTo>
                  <a:lnTo>
                    <a:pt x="1605678" y="269709"/>
                  </a:lnTo>
                  <a:lnTo>
                    <a:pt x="1549864" y="272914"/>
                  </a:lnTo>
                  <a:lnTo>
                    <a:pt x="1494422" y="276098"/>
                  </a:lnTo>
                  <a:lnTo>
                    <a:pt x="1439385" y="279240"/>
                  </a:lnTo>
                  <a:lnTo>
                    <a:pt x="1384785" y="282316"/>
                  </a:lnTo>
                  <a:lnTo>
                    <a:pt x="1330654" y="285305"/>
                  </a:lnTo>
                  <a:lnTo>
                    <a:pt x="1277025" y="288186"/>
                  </a:lnTo>
                  <a:lnTo>
                    <a:pt x="1223929" y="290934"/>
                  </a:lnTo>
                  <a:lnTo>
                    <a:pt x="1171400" y="293529"/>
                  </a:lnTo>
                  <a:lnTo>
                    <a:pt x="1119469" y="295948"/>
                  </a:lnTo>
                  <a:lnTo>
                    <a:pt x="1068169" y="298169"/>
                  </a:lnTo>
                  <a:lnTo>
                    <a:pt x="1017532" y="300170"/>
                  </a:lnTo>
                  <a:lnTo>
                    <a:pt x="967590" y="301929"/>
                  </a:lnTo>
                  <a:lnTo>
                    <a:pt x="918376" y="303423"/>
                  </a:lnTo>
                  <a:lnTo>
                    <a:pt x="869921" y="304630"/>
                  </a:lnTo>
                  <a:lnTo>
                    <a:pt x="822259" y="305529"/>
                  </a:lnTo>
                  <a:lnTo>
                    <a:pt x="775422" y="306096"/>
                  </a:lnTo>
                  <a:lnTo>
                    <a:pt x="729441" y="306310"/>
                  </a:lnTo>
                  <a:lnTo>
                    <a:pt x="684349" y="306149"/>
                  </a:lnTo>
                  <a:lnTo>
                    <a:pt x="640179" y="305591"/>
                  </a:lnTo>
                  <a:lnTo>
                    <a:pt x="596962" y="304612"/>
                  </a:lnTo>
                  <a:lnTo>
                    <a:pt x="554732" y="303192"/>
                  </a:lnTo>
                  <a:lnTo>
                    <a:pt x="513519" y="301308"/>
                  </a:lnTo>
                  <a:lnTo>
                    <a:pt x="473357" y="298937"/>
                  </a:lnTo>
                  <a:lnTo>
                    <a:pt x="434279" y="296058"/>
                  </a:lnTo>
                  <a:lnTo>
                    <a:pt x="396315" y="292648"/>
                  </a:lnTo>
                  <a:lnTo>
                    <a:pt x="323862" y="284148"/>
                  </a:lnTo>
                  <a:lnTo>
                    <a:pt x="256257" y="273260"/>
                  </a:lnTo>
                  <a:lnTo>
                    <a:pt x="193759" y="259806"/>
                  </a:lnTo>
                  <a:lnTo>
                    <a:pt x="136626" y="243609"/>
                  </a:lnTo>
                  <a:lnTo>
                    <a:pt x="85116" y="224491"/>
                  </a:lnTo>
                  <a:lnTo>
                    <a:pt x="39488" y="202275"/>
                  </a:lnTo>
                  <a:lnTo>
                    <a:pt x="0" y="176783"/>
                  </a:lnTo>
                  <a:lnTo>
                    <a:pt x="23288" y="132873"/>
                  </a:lnTo>
                  <a:lnTo>
                    <a:pt x="49148" y="87248"/>
                  </a:lnTo>
                  <a:lnTo>
                    <a:pt x="76723" y="42195"/>
                  </a:lnTo>
                  <a:lnTo>
                    <a:pt x="105155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532620" y="5017008"/>
              <a:ext cx="419100" cy="25907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6340916" y="4909821"/>
            <a:ext cx="300990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6345" marR="5080" indent="-1224280">
              <a:lnSpc>
                <a:spcPct val="102099"/>
              </a:lnSpc>
              <a:spcBef>
                <a:spcPts val="100"/>
              </a:spcBef>
            </a:pP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1450" spc="-1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450" spc="3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1450" spc="-16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1450" spc="8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1450" spc="40" dirty="0">
                <a:solidFill>
                  <a:srgbClr val="0000E6"/>
                </a:solidFill>
                <a:latin typeface="Times New Roman"/>
                <a:cs typeface="Times New Roman"/>
              </a:rPr>
              <a:t>ẢNH,</a:t>
            </a:r>
            <a:r>
              <a:rPr sz="1450" spc="-10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85" dirty="0">
                <a:solidFill>
                  <a:srgbClr val="0000E6"/>
                </a:solidFill>
                <a:latin typeface="Times New Roman"/>
                <a:cs typeface="Times New Roman"/>
              </a:rPr>
              <a:t>HÌNH  </a:t>
            </a:r>
            <a:r>
              <a:rPr sz="1450" spc="1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5155565" y="5714872"/>
            <a:ext cx="1211580" cy="928369"/>
            <a:chOff x="5155565" y="5714872"/>
            <a:chExt cx="1211580" cy="928369"/>
          </a:xfrm>
        </p:grpSpPr>
        <p:sp>
          <p:nvSpPr>
            <p:cNvPr id="158" name="object 158"/>
            <p:cNvSpPr/>
            <p:nvPr/>
          </p:nvSpPr>
          <p:spPr>
            <a:xfrm>
              <a:off x="5827776" y="5817361"/>
              <a:ext cx="531876" cy="68706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827776" y="5815583"/>
              <a:ext cx="532130" cy="688975"/>
            </a:xfrm>
            <a:custGeom>
              <a:avLst/>
              <a:gdLst/>
              <a:ahLst/>
              <a:cxnLst/>
              <a:rect l="l" t="t" r="r" b="b"/>
              <a:pathLst>
                <a:path w="532129" h="688975">
                  <a:moveTo>
                    <a:pt x="315468" y="0"/>
                  </a:moveTo>
                  <a:lnTo>
                    <a:pt x="531876" y="344424"/>
                  </a:lnTo>
                  <a:lnTo>
                    <a:pt x="315468" y="688848"/>
                  </a:lnTo>
                  <a:lnTo>
                    <a:pt x="0" y="557784"/>
                  </a:lnTo>
                  <a:lnTo>
                    <a:pt x="0" y="131064"/>
                  </a:lnTo>
                  <a:lnTo>
                    <a:pt x="315468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166360" y="5728207"/>
              <a:ext cx="986027" cy="90423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166360" y="5725667"/>
              <a:ext cx="986155" cy="906780"/>
            </a:xfrm>
            <a:custGeom>
              <a:avLst/>
              <a:gdLst/>
              <a:ahLst/>
              <a:cxnLst/>
              <a:rect l="l" t="t" r="r" b="b"/>
              <a:pathLst>
                <a:path w="986154" h="906779">
                  <a:moveTo>
                    <a:pt x="0" y="454151"/>
                  </a:moveTo>
                  <a:lnTo>
                    <a:pt x="2547" y="407612"/>
                  </a:lnTo>
                  <a:lnTo>
                    <a:pt x="10025" y="362441"/>
                  </a:lnTo>
                  <a:lnTo>
                    <a:pt x="22181" y="318863"/>
                  </a:lnTo>
                  <a:lnTo>
                    <a:pt x="38766" y="277106"/>
                  </a:lnTo>
                  <a:lnTo>
                    <a:pt x="59531" y="237393"/>
                  </a:lnTo>
                  <a:lnTo>
                    <a:pt x="84224" y="199950"/>
                  </a:lnTo>
                  <a:lnTo>
                    <a:pt x="112597" y="165003"/>
                  </a:lnTo>
                  <a:lnTo>
                    <a:pt x="144399" y="132778"/>
                  </a:lnTo>
                  <a:lnTo>
                    <a:pt x="179379" y="103499"/>
                  </a:lnTo>
                  <a:lnTo>
                    <a:pt x="217289" y="77393"/>
                  </a:lnTo>
                  <a:lnTo>
                    <a:pt x="257877" y="54685"/>
                  </a:lnTo>
                  <a:lnTo>
                    <a:pt x="300894" y="35599"/>
                  </a:lnTo>
                  <a:lnTo>
                    <a:pt x="346090" y="20363"/>
                  </a:lnTo>
                  <a:lnTo>
                    <a:pt x="393215" y="9200"/>
                  </a:lnTo>
                  <a:lnTo>
                    <a:pt x="442019" y="2337"/>
                  </a:lnTo>
                  <a:lnTo>
                    <a:pt x="492252" y="0"/>
                  </a:lnTo>
                  <a:lnTo>
                    <a:pt x="542752" y="2337"/>
                  </a:lnTo>
                  <a:lnTo>
                    <a:pt x="591791" y="9200"/>
                  </a:lnTo>
                  <a:lnTo>
                    <a:pt x="639119" y="20363"/>
                  </a:lnTo>
                  <a:lnTo>
                    <a:pt x="684490" y="35599"/>
                  </a:lnTo>
                  <a:lnTo>
                    <a:pt x="727655" y="54685"/>
                  </a:lnTo>
                  <a:lnTo>
                    <a:pt x="768366" y="77393"/>
                  </a:lnTo>
                  <a:lnTo>
                    <a:pt x="806377" y="103499"/>
                  </a:lnTo>
                  <a:lnTo>
                    <a:pt x="841438" y="132778"/>
                  </a:lnTo>
                  <a:lnTo>
                    <a:pt x="873302" y="165003"/>
                  </a:lnTo>
                  <a:lnTo>
                    <a:pt x="901722" y="199950"/>
                  </a:lnTo>
                  <a:lnTo>
                    <a:pt x="926450" y="237393"/>
                  </a:lnTo>
                  <a:lnTo>
                    <a:pt x="947237" y="277106"/>
                  </a:lnTo>
                  <a:lnTo>
                    <a:pt x="963836" y="318863"/>
                  </a:lnTo>
                  <a:lnTo>
                    <a:pt x="975999" y="362441"/>
                  </a:lnTo>
                  <a:lnTo>
                    <a:pt x="983479" y="407612"/>
                  </a:lnTo>
                  <a:lnTo>
                    <a:pt x="986028" y="454151"/>
                  </a:lnTo>
                  <a:lnTo>
                    <a:pt x="983479" y="500423"/>
                  </a:lnTo>
                  <a:lnTo>
                    <a:pt x="975999" y="545359"/>
                  </a:lnTo>
                  <a:lnTo>
                    <a:pt x="963836" y="588733"/>
                  </a:lnTo>
                  <a:lnTo>
                    <a:pt x="947237" y="630316"/>
                  </a:lnTo>
                  <a:lnTo>
                    <a:pt x="926450" y="669882"/>
                  </a:lnTo>
                  <a:lnTo>
                    <a:pt x="901722" y="707201"/>
                  </a:lnTo>
                  <a:lnTo>
                    <a:pt x="873302" y="742047"/>
                  </a:lnTo>
                  <a:lnTo>
                    <a:pt x="841438" y="774191"/>
                  </a:lnTo>
                  <a:lnTo>
                    <a:pt x="806377" y="803407"/>
                  </a:lnTo>
                  <a:lnTo>
                    <a:pt x="768366" y="829466"/>
                  </a:lnTo>
                  <a:lnTo>
                    <a:pt x="727655" y="852141"/>
                  </a:lnTo>
                  <a:lnTo>
                    <a:pt x="684490" y="871204"/>
                  </a:lnTo>
                  <a:lnTo>
                    <a:pt x="639119" y="886427"/>
                  </a:lnTo>
                  <a:lnTo>
                    <a:pt x="591791" y="897582"/>
                  </a:lnTo>
                  <a:lnTo>
                    <a:pt x="542752" y="904442"/>
                  </a:lnTo>
                  <a:lnTo>
                    <a:pt x="492252" y="906779"/>
                  </a:lnTo>
                  <a:lnTo>
                    <a:pt x="442019" y="904442"/>
                  </a:lnTo>
                  <a:lnTo>
                    <a:pt x="393215" y="897582"/>
                  </a:lnTo>
                  <a:lnTo>
                    <a:pt x="346090" y="886427"/>
                  </a:lnTo>
                  <a:lnTo>
                    <a:pt x="300894" y="871204"/>
                  </a:lnTo>
                  <a:lnTo>
                    <a:pt x="257877" y="852141"/>
                  </a:lnTo>
                  <a:lnTo>
                    <a:pt x="217289" y="829466"/>
                  </a:lnTo>
                  <a:lnTo>
                    <a:pt x="179379" y="803407"/>
                  </a:lnTo>
                  <a:lnTo>
                    <a:pt x="144399" y="774191"/>
                  </a:lnTo>
                  <a:lnTo>
                    <a:pt x="112597" y="742047"/>
                  </a:lnTo>
                  <a:lnTo>
                    <a:pt x="84224" y="707201"/>
                  </a:lnTo>
                  <a:lnTo>
                    <a:pt x="59531" y="669882"/>
                  </a:lnTo>
                  <a:lnTo>
                    <a:pt x="38766" y="630316"/>
                  </a:lnTo>
                  <a:lnTo>
                    <a:pt x="22181" y="588733"/>
                  </a:lnTo>
                  <a:lnTo>
                    <a:pt x="10025" y="545359"/>
                  </a:lnTo>
                  <a:lnTo>
                    <a:pt x="2547" y="500423"/>
                  </a:lnTo>
                  <a:lnTo>
                    <a:pt x="0" y="454151"/>
                  </a:lnTo>
                </a:path>
              </a:pathLst>
            </a:custGeom>
            <a:ln w="2133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286756" y="5837173"/>
              <a:ext cx="714756" cy="68706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286756" y="5835395"/>
              <a:ext cx="715010" cy="688975"/>
            </a:xfrm>
            <a:custGeom>
              <a:avLst/>
              <a:gdLst/>
              <a:ahLst/>
              <a:cxnLst/>
              <a:rect l="l" t="t" r="r" b="b"/>
              <a:pathLst>
                <a:path w="715010" h="688975">
                  <a:moveTo>
                    <a:pt x="0" y="344424"/>
                  </a:moveTo>
                  <a:lnTo>
                    <a:pt x="3263" y="297628"/>
                  </a:lnTo>
                  <a:lnTo>
                    <a:pt x="12770" y="252765"/>
                  </a:lnTo>
                  <a:lnTo>
                    <a:pt x="28098" y="210240"/>
                  </a:lnTo>
                  <a:lnTo>
                    <a:pt x="48824" y="170462"/>
                  </a:lnTo>
                  <a:lnTo>
                    <a:pt x="74524" y="133837"/>
                  </a:lnTo>
                  <a:lnTo>
                    <a:pt x="104775" y="100774"/>
                  </a:lnTo>
                  <a:lnTo>
                    <a:pt x="139153" y="71680"/>
                  </a:lnTo>
                  <a:lnTo>
                    <a:pt x="177235" y="46961"/>
                  </a:lnTo>
                  <a:lnTo>
                    <a:pt x="218598" y="27027"/>
                  </a:lnTo>
                  <a:lnTo>
                    <a:pt x="262819" y="12283"/>
                  </a:lnTo>
                  <a:lnTo>
                    <a:pt x="309474" y="3138"/>
                  </a:lnTo>
                  <a:lnTo>
                    <a:pt x="358140" y="0"/>
                  </a:lnTo>
                  <a:lnTo>
                    <a:pt x="406455" y="3138"/>
                  </a:lnTo>
                  <a:lnTo>
                    <a:pt x="452818" y="12283"/>
                  </a:lnTo>
                  <a:lnTo>
                    <a:pt x="496800" y="27027"/>
                  </a:lnTo>
                  <a:lnTo>
                    <a:pt x="537972" y="46961"/>
                  </a:lnTo>
                  <a:lnTo>
                    <a:pt x="575905" y="71680"/>
                  </a:lnTo>
                  <a:lnTo>
                    <a:pt x="610171" y="100774"/>
                  </a:lnTo>
                  <a:lnTo>
                    <a:pt x="640341" y="133837"/>
                  </a:lnTo>
                  <a:lnTo>
                    <a:pt x="665988" y="170462"/>
                  </a:lnTo>
                  <a:lnTo>
                    <a:pt x="686681" y="210240"/>
                  </a:lnTo>
                  <a:lnTo>
                    <a:pt x="701992" y="252765"/>
                  </a:lnTo>
                  <a:lnTo>
                    <a:pt x="711493" y="297628"/>
                  </a:lnTo>
                  <a:lnTo>
                    <a:pt x="714756" y="344424"/>
                  </a:lnTo>
                  <a:lnTo>
                    <a:pt x="711493" y="391219"/>
                  </a:lnTo>
                  <a:lnTo>
                    <a:pt x="701992" y="436082"/>
                  </a:lnTo>
                  <a:lnTo>
                    <a:pt x="686681" y="478607"/>
                  </a:lnTo>
                  <a:lnTo>
                    <a:pt x="665988" y="518385"/>
                  </a:lnTo>
                  <a:lnTo>
                    <a:pt x="640341" y="555010"/>
                  </a:lnTo>
                  <a:lnTo>
                    <a:pt x="610171" y="588073"/>
                  </a:lnTo>
                  <a:lnTo>
                    <a:pt x="575905" y="617167"/>
                  </a:lnTo>
                  <a:lnTo>
                    <a:pt x="537972" y="641886"/>
                  </a:lnTo>
                  <a:lnTo>
                    <a:pt x="496800" y="661820"/>
                  </a:lnTo>
                  <a:lnTo>
                    <a:pt x="452818" y="676564"/>
                  </a:lnTo>
                  <a:lnTo>
                    <a:pt x="406455" y="685709"/>
                  </a:lnTo>
                  <a:lnTo>
                    <a:pt x="358140" y="688848"/>
                  </a:lnTo>
                  <a:lnTo>
                    <a:pt x="309474" y="685709"/>
                  </a:lnTo>
                  <a:lnTo>
                    <a:pt x="262819" y="676564"/>
                  </a:lnTo>
                  <a:lnTo>
                    <a:pt x="218598" y="661820"/>
                  </a:lnTo>
                  <a:lnTo>
                    <a:pt x="177235" y="641886"/>
                  </a:lnTo>
                  <a:lnTo>
                    <a:pt x="139153" y="617167"/>
                  </a:lnTo>
                  <a:lnTo>
                    <a:pt x="104775" y="588073"/>
                  </a:lnTo>
                  <a:lnTo>
                    <a:pt x="74524" y="555010"/>
                  </a:lnTo>
                  <a:lnTo>
                    <a:pt x="48824" y="518385"/>
                  </a:lnTo>
                  <a:lnTo>
                    <a:pt x="28098" y="478607"/>
                  </a:lnTo>
                  <a:lnTo>
                    <a:pt x="12770" y="436082"/>
                  </a:lnTo>
                  <a:lnTo>
                    <a:pt x="3263" y="391219"/>
                  </a:lnTo>
                  <a:lnTo>
                    <a:pt x="0" y="344424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5473675" y="5941549"/>
            <a:ext cx="34163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latin typeface="Arial Black"/>
                <a:cs typeface="Arial Black"/>
              </a:rPr>
              <a:t>B</a:t>
            </a:r>
            <a:r>
              <a:rPr sz="1400" spc="-10" dirty="0">
                <a:latin typeface="Arial Black"/>
                <a:cs typeface="Arial Black"/>
              </a:rPr>
              <a:t>à</a:t>
            </a:r>
            <a:r>
              <a:rPr sz="1400" dirty="0">
                <a:latin typeface="Arial Black"/>
                <a:cs typeface="Arial Black"/>
              </a:rPr>
              <a:t>i  10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6137909" y="5820917"/>
            <a:ext cx="3813810" cy="843280"/>
            <a:chOff x="6137909" y="5820917"/>
            <a:chExt cx="3813810" cy="843280"/>
          </a:xfrm>
        </p:grpSpPr>
        <p:sp>
          <p:nvSpPr>
            <p:cNvPr id="166" name="object 166"/>
            <p:cNvSpPr/>
            <p:nvPr/>
          </p:nvSpPr>
          <p:spPr>
            <a:xfrm>
              <a:off x="6161519" y="5827775"/>
              <a:ext cx="3790315" cy="654050"/>
            </a:xfrm>
            <a:custGeom>
              <a:avLst/>
              <a:gdLst/>
              <a:ahLst/>
              <a:cxnLst/>
              <a:rect l="l" t="t" r="r" b="b"/>
              <a:pathLst>
                <a:path w="3790315" h="654050">
                  <a:moveTo>
                    <a:pt x="3790200" y="320040"/>
                  </a:moveTo>
                  <a:lnTo>
                    <a:pt x="3695712" y="320040"/>
                  </a:lnTo>
                  <a:lnTo>
                    <a:pt x="3686873" y="373621"/>
                  </a:lnTo>
                  <a:lnTo>
                    <a:pt x="3662756" y="417195"/>
                  </a:lnTo>
                  <a:lnTo>
                    <a:pt x="3626916" y="446493"/>
                  </a:lnTo>
                  <a:lnTo>
                    <a:pt x="3582936" y="457200"/>
                  </a:lnTo>
                  <a:lnTo>
                    <a:pt x="3573792" y="455015"/>
                  </a:lnTo>
                  <a:lnTo>
                    <a:pt x="3573792" y="341388"/>
                  </a:lnTo>
                  <a:lnTo>
                    <a:pt x="3564077" y="380403"/>
                  </a:lnTo>
                  <a:lnTo>
                    <a:pt x="3537115" y="413931"/>
                  </a:lnTo>
                  <a:lnTo>
                    <a:pt x="3515639" y="427659"/>
                  </a:lnTo>
                  <a:lnTo>
                    <a:pt x="3503688" y="417957"/>
                  </a:lnTo>
                  <a:lnTo>
                    <a:pt x="3479635" y="374904"/>
                  </a:lnTo>
                  <a:lnTo>
                    <a:pt x="3476726" y="358559"/>
                  </a:lnTo>
                  <a:lnTo>
                    <a:pt x="3482352" y="341388"/>
                  </a:lnTo>
                  <a:lnTo>
                    <a:pt x="3474605" y="317715"/>
                  </a:lnTo>
                  <a:lnTo>
                    <a:pt x="3453587" y="298335"/>
                  </a:lnTo>
                  <a:lnTo>
                    <a:pt x="3422548" y="285229"/>
                  </a:lnTo>
                  <a:lnTo>
                    <a:pt x="3384816" y="280416"/>
                  </a:lnTo>
                  <a:lnTo>
                    <a:pt x="3347072" y="285229"/>
                  </a:lnTo>
                  <a:lnTo>
                    <a:pt x="3316033" y="298335"/>
                  </a:lnTo>
                  <a:lnTo>
                    <a:pt x="3295015" y="317715"/>
                  </a:lnTo>
                  <a:lnTo>
                    <a:pt x="3287268" y="341388"/>
                  </a:lnTo>
                  <a:lnTo>
                    <a:pt x="3295015" y="365048"/>
                  </a:lnTo>
                  <a:lnTo>
                    <a:pt x="3316033" y="384441"/>
                  </a:lnTo>
                  <a:lnTo>
                    <a:pt x="3347072" y="397535"/>
                  </a:lnTo>
                  <a:lnTo>
                    <a:pt x="3384816" y="402348"/>
                  </a:lnTo>
                  <a:lnTo>
                    <a:pt x="3389782" y="401726"/>
                  </a:lnTo>
                  <a:lnTo>
                    <a:pt x="3393097" y="413029"/>
                  </a:lnTo>
                  <a:lnTo>
                    <a:pt x="3412744" y="452081"/>
                  </a:lnTo>
                  <a:lnTo>
                    <a:pt x="3418636" y="459841"/>
                  </a:lnTo>
                  <a:lnTo>
                    <a:pt x="3384816" y="463308"/>
                  </a:lnTo>
                  <a:lnTo>
                    <a:pt x="3324771" y="457212"/>
                  </a:lnTo>
                  <a:lnTo>
                    <a:pt x="3272866" y="440143"/>
                  </a:lnTo>
                  <a:lnTo>
                    <a:pt x="3232073" y="413931"/>
                  </a:lnTo>
                  <a:lnTo>
                    <a:pt x="3205391" y="380403"/>
                  </a:lnTo>
                  <a:lnTo>
                    <a:pt x="3195828" y="341388"/>
                  </a:lnTo>
                  <a:lnTo>
                    <a:pt x="3205391" y="303110"/>
                  </a:lnTo>
                  <a:lnTo>
                    <a:pt x="3232073" y="270040"/>
                  </a:lnTo>
                  <a:lnTo>
                    <a:pt x="3272866" y="244055"/>
                  </a:lnTo>
                  <a:lnTo>
                    <a:pt x="3324771" y="227076"/>
                  </a:lnTo>
                  <a:lnTo>
                    <a:pt x="3384816" y="220980"/>
                  </a:lnTo>
                  <a:lnTo>
                    <a:pt x="3444252" y="227076"/>
                  </a:lnTo>
                  <a:lnTo>
                    <a:pt x="3496094" y="244055"/>
                  </a:lnTo>
                  <a:lnTo>
                    <a:pt x="3537115" y="270040"/>
                  </a:lnTo>
                  <a:lnTo>
                    <a:pt x="3564077" y="303110"/>
                  </a:lnTo>
                  <a:lnTo>
                    <a:pt x="3573792" y="341388"/>
                  </a:lnTo>
                  <a:lnTo>
                    <a:pt x="3573792" y="220980"/>
                  </a:lnTo>
                  <a:lnTo>
                    <a:pt x="357379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96596" y="330720"/>
                  </a:lnTo>
                  <a:lnTo>
                    <a:pt x="0" y="646188"/>
                  </a:lnTo>
                  <a:lnTo>
                    <a:pt x="0" y="653808"/>
                  </a:lnTo>
                  <a:lnTo>
                    <a:pt x="3573792" y="653808"/>
                  </a:lnTo>
                  <a:lnTo>
                    <a:pt x="3573792" y="550494"/>
                  </a:lnTo>
                  <a:lnTo>
                    <a:pt x="3585984" y="551688"/>
                  </a:lnTo>
                  <a:lnTo>
                    <a:pt x="3632797" y="545020"/>
                  </a:lnTo>
                  <a:lnTo>
                    <a:pt x="3675786" y="527227"/>
                  </a:lnTo>
                  <a:lnTo>
                    <a:pt x="3713696" y="499706"/>
                  </a:lnTo>
                  <a:lnTo>
                    <a:pt x="3745331" y="463842"/>
                  </a:lnTo>
                  <a:lnTo>
                    <a:pt x="3769436" y="421017"/>
                  </a:lnTo>
                  <a:lnTo>
                    <a:pt x="3784803" y="372630"/>
                  </a:lnTo>
                  <a:lnTo>
                    <a:pt x="3790200" y="3200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441941" y="6101333"/>
              <a:ext cx="208787" cy="1356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161531" y="5827775"/>
              <a:ext cx="3573779" cy="654050"/>
            </a:xfrm>
            <a:custGeom>
              <a:avLst/>
              <a:gdLst/>
              <a:ahLst/>
              <a:cxnLst/>
              <a:rect l="l" t="t" r="r" b="b"/>
              <a:pathLst>
                <a:path w="3573779" h="654050">
                  <a:moveTo>
                    <a:pt x="0" y="0"/>
                  </a:moveTo>
                  <a:lnTo>
                    <a:pt x="3573779" y="0"/>
                  </a:lnTo>
                  <a:lnTo>
                    <a:pt x="3573779" y="341375"/>
                  </a:lnTo>
                  <a:lnTo>
                    <a:pt x="3564075" y="303105"/>
                  </a:lnTo>
                  <a:lnTo>
                    <a:pt x="3537106" y="270028"/>
                  </a:lnTo>
                  <a:lnTo>
                    <a:pt x="3496092" y="244047"/>
                  </a:lnTo>
                  <a:lnTo>
                    <a:pt x="3444252" y="227063"/>
                  </a:lnTo>
                  <a:lnTo>
                    <a:pt x="3384804" y="220979"/>
                  </a:lnTo>
                  <a:lnTo>
                    <a:pt x="3324770" y="227063"/>
                  </a:lnTo>
                  <a:lnTo>
                    <a:pt x="3272857" y="244047"/>
                  </a:lnTo>
                  <a:lnTo>
                    <a:pt x="3232062" y="270028"/>
                  </a:lnTo>
                  <a:lnTo>
                    <a:pt x="3205386" y="303105"/>
                  </a:lnTo>
                  <a:lnTo>
                    <a:pt x="3195828" y="341375"/>
                  </a:lnTo>
                  <a:lnTo>
                    <a:pt x="3205386" y="380390"/>
                  </a:lnTo>
                  <a:lnTo>
                    <a:pt x="3232062" y="413918"/>
                  </a:lnTo>
                  <a:lnTo>
                    <a:pt x="3272857" y="440131"/>
                  </a:lnTo>
                  <a:lnTo>
                    <a:pt x="3324770" y="457199"/>
                  </a:lnTo>
                  <a:lnTo>
                    <a:pt x="3384804" y="463295"/>
                  </a:lnTo>
                  <a:lnTo>
                    <a:pt x="3444252" y="457199"/>
                  </a:lnTo>
                  <a:lnTo>
                    <a:pt x="3496092" y="440131"/>
                  </a:lnTo>
                  <a:lnTo>
                    <a:pt x="3537106" y="413918"/>
                  </a:lnTo>
                  <a:lnTo>
                    <a:pt x="3564075" y="380390"/>
                  </a:lnTo>
                  <a:lnTo>
                    <a:pt x="3573779" y="341375"/>
                  </a:lnTo>
                  <a:lnTo>
                    <a:pt x="3573779" y="653795"/>
                  </a:lnTo>
                  <a:lnTo>
                    <a:pt x="0" y="653795"/>
                  </a:lnTo>
                  <a:lnTo>
                    <a:pt x="0" y="646175"/>
                  </a:lnTo>
                  <a:lnTo>
                    <a:pt x="196595" y="330707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44767" y="6332219"/>
              <a:ext cx="3590544" cy="32461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144767" y="6330695"/>
              <a:ext cx="3590925" cy="326390"/>
            </a:xfrm>
            <a:custGeom>
              <a:avLst/>
              <a:gdLst/>
              <a:ahLst/>
              <a:cxnLst/>
              <a:rect l="l" t="t" r="r" b="b"/>
              <a:pathLst>
                <a:path w="3590925" h="326390">
                  <a:moveTo>
                    <a:pt x="105155" y="0"/>
                  </a:moveTo>
                  <a:lnTo>
                    <a:pt x="153463" y="6212"/>
                  </a:lnTo>
                  <a:lnTo>
                    <a:pt x="201907" y="12131"/>
                  </a:lnTo>
                  <a:lnTo>
                    <a:pt x="250486" y="17763"/>
                  </a:lnTo>
                  <a:lnTo>
                    <a:pt x="299194" y="23114"/>
                  </a:lnTo>
                  <a:lnTo>
                    <a:pt x="348030" y="28190"/>
                  </a:lnTo>
                  <a:lnTo>
                    <a:pt x="396990" y="32998"/>
                  </a:lnTo>
                  <a:lnTo>
                    <a:pt x="446071" y="37544"/>
                  </a:lnTo>
                  <a:lnTo>
                    <a:pt x="495270" y="41835"/>
                  </a:lnTo>
                  <a:lnTo>
                    <a:pt x="544583" y="45875"/>
                  </a:lnTo>
                  <a:lnTo>
                    <a:pt x="594007" y="49673"/>
                  </a:lnTo>
                  <a:lnTo>
                    <a:pt x="643539" y="53234"/>
                  </a:lnTo>
                  <a:lnTo>
                    <a:pt x="693175" y="56563"/>
                  </a:lnTo>
                  <a:lnTo>
                    <a:pt x="742913" y="59669"/>
                  </a:lnTo>
                  <a:lnTo>
                    <a:pt x="792750" y="62556"/>
                  </a:lnTo>
                  <a:lnTo>
                    <a:pt x="842681" y="65231"/>
                  </a:lnTo>
                  <a:lnTo>
                    <a:pt x="892704" y="67701"/>
                  </a:lnTo>
                  <a:lnTo>
                    <a:pt x="942816" y="69971"/>
                  </a:lnTo>
                  <a:lnTo>
                    <a:pt x="993013" y="72048"/>
                  </a:lnTo>
                  <a:lnTo>
                    <a:pt x="1043292" y="73938"/>
                  </a:lnTo>
                  <a:lnTo>
                    <a:pt x="1093649" y="75648"/>
                  </a:lnTo>
                  <a:lnTo>
                    <a:pt x="1144083" y="77183"/>
                  </a:lnTo>
                  <a:lnTo>
                    <a:pt x="1194589" y="78550"/>
                  </a:lnTo>
                  <a:lnTo>
                    <a:pt x="1245164" y="79755"/>
                  </a:lnTo>
                  <a:lnTo>
                    <a:pt x="1295805" y="80805"/>
                  </a:lnTo>
                  <a:lnTo>
                    <a:pt x="1346509" y="81706"/>
                  </a:lnTo>
                  <a:lnTo>
                    <a:pt x="1397272" y="82463"/>
                  </a:lnTo>
                  <a:lnTo>
                    <a:pt x="1448091" y="83083"/>
                  </a:lnTo>
                  <a:lnTo>
                    <a:pt x="1498964" y="83574"/>
                  </a:lnTo>
                  <a:lnTo>
                    <a:pt x="1549886" y="83939"/>
                  </a:lnTo>
                  <a:lnTo>
                    <a:pt x="1600855" y="84187"/>
                  </a:lnTo>
                  <a:lnTo>
                    <a:pt x="1651867" y="84323"/>
                  </a:lnTo>
                  <a:lnTo>
                    <a:pt x="1702919" y="84354"/>
                  </a:lnTo>
                  <a:lnTo>
                    <a:pt x="1754009" y="84285"/>
                  </a:lnTo>
                  <a:lnTo>
                    <a:pt x="1805131" y="84124"/>
                  </a:lnTo>
                  <a:lnTo>
                    <a:pt x="1856285" y="83875"/>
                  </a:lnTo>
                  <a:lnTo>
                    <a:pt x="1907465" y="83547"/>
                  </a:lnTo>
                  <a:lnTo>
                    <a:pt x="1958670" y="83144"/>
                  </a:lnTo>
                  <a:lnTo>
                    <a:pt x="2009895" y="82673"/>
                  </a:lnTo>
                  <a:lnTo>
                    <a:pt x="2061137" y="82141"/>
                  </a:lnTo>
                  <a:lnTo>
                    <a:pt x="2112394" y="81553"/>
                  </a:lnTo>
                  <a:lnTo>
                    <a:pt x="2163662" y="80917"/>
                  </a:lnTo>
                  <a:lnTo>
                    <a:pt x="2214938" y="80237"/>
                  </a:lnTo>
                  <a:lnTo>
                    <a:pt x="2266219" y="79521"/>
                  </a:lnTo>
                  <a:lnTo>
                    <a:pt x="2317500" y="78774"/>
                  </a:lnTo>
                  <a:lnTo>
                    <a:pt x="2368780" y="78004"/>
                  </a:lnTo>
                  <a:lnTo>
                    <a:pt x="2420055" y="77215"/>
                  </a:lnTo>
                  <a:lnTo>
                    <a:pt x="2471322" y="76416"/>
                  </a:lnTo>
                  <a:lnTo>
                    <a:pt x="2522576" y="75611"/>
                  </a:lnTo>
                  <a:lnTo>
                    <a:pt x="2573817" y="74806"/>
                  </a:lnTo>
                  <a:lnTo>
                    <a:pt x="2625039" y="74010"/>
                  </a:lnTo>
                  <a:lnTo>
                    <a:pt x="2676240" y="73226"/>
                  </a:lnTo>
                  <a:lnTo>
                    <a:pt x="2727416" y="72463"/>
                  </a:lnTo>
                  <a:lnTo>
                    <a:pt x="2778565" y="71725"/>
                  </a:lnTo>
                  <a:lnTo>
                    <a:pt x="2829683" y="71020"/>
                  </a:lnTo>
                  <a:lnTo>
                    <a:pt x="2880766" y="70354"/>
                  </a:lnTo>
                  <a:lnTo>
                    <a:pt x="2931813" y="69732"/>
                  </a:lnTo>
                  <a:lnTo>
                    <a:pt x="2982818" y="69161"/>
                  </a:lnTo>
                  <a:lnTo>
                    <a:pt x="3033780" y="68648"/>
                  </a:lnTo>
                  <a:lnTo>
                    <a:pt x="3084695" y="68198"/>
                  </a:lnTo>
                  <a:lnTo>
                    <a:pt x="3135559" y="67819"/>
                  </a:lnTo>
                  <a:lnTo>
                    <a:pt x="3186370" y="67515"/>
                  </a:lnTo>
                  <a:lnTo>
                    <a:pt x="3237125" y="67294"/>
                  </a:lnTo>
                  <a:lnTo>
                    <a:pt x="3287819" y="67161"/>
                  </a:lnTo>
                  <a:lnTo>
                    <a:pt x="3338450" y="67124"/>
                  </a:lnTo>
                  <a:lnTo>
                    <a:pt x="3389014" y="67187"/>
                  </a:lnTo>
                  <a:lnTo>
                    <a:pt x="3439509" y="67359"/>
                  </a:lnTo>
                  <a:lnTo>
                    <a:pt x="3489931" y="67643"/>
                  </a:lnTo>
                  <a:lnTo>
                    <a:pt x="3540277" y="68048"/>
                  </a:lnTo>
                  <a:lnTo>
                    <a:pt x="3590543" y="68580"/>
                  </a:lnTo>
                  <a:lnTo>
                    <a:pt x="3590543" y="326136"/>
                  </a:lnTo>
                  <a:lnTo>
                    <a:pt x="3542833" y="315316"/>
                  </a:lnTo>
                  <a:lnTo>
                    <a:pt x="3494332" y="305275"/>
                  </a:lnTo>
                  <a:lnTo>
                    <a:pt x="3445072" y="295992"/>
                  </a:lnTo>
                  <a:lnTo>
                    <a:pt x="3395088" y="287443"/>
                  </a:lnTo>
                  <a:lnTo>
                    <a:pt x="3344410" y="279607"/>
                  </a:lnTo>
                  <a:lnTo>
                    <a:pt x="3293070" y="272461"/>
                  </a:lnTo>
                  <a:lnTo>
                    <a:pt x="3241102" y="265984"/>
                  </a:lnTo>
                  <a:lnTo>
                    <a:pt x="3188538" y="260152"/>
                  </a:lnTo>
                  <a:lnTo>
                    <a:pt x="3135409" y="254944"/>
                  </a:lnTo>
                  <a:lnTo>
                    <a:pt x="3081749" y="250337"/>
                  </a:lnTo>
                  <a:lnTo>
                    <a:pt x="3027589" y="246310"/>
                  </a:lnTo>
                  <a:lnTo>
                    <a:pt x="2972961" y="242840"/>
                  </a:lnTo>
                  <a:lnTo>
                    <a:pt x="2917899" y="239904"/>
                  </a:lnTo>
                  <a:lnTo>
                    <a:pt x="2862434" y="237481"/>
                  </a:lnTo>
                  <a:lnTo>
                    <a:pt x="2806598" y="235549"/>
                  </a:lnTo>
                  <a:lnTo>
                    <a:pt x="2750424" y="234085"/>
                  </a:lnTo>
                  <a:lnTo>
                    <a:pt x="2693945" y="233066"/>
                  </a:lnTo>
                  <a:lnTo>
                    <a:pt x="2637192" y="232472"/>
                  </a:lnTo>
                  <a:lnTo>
                    <a:pt x="2580197" y="232279"/>
                  </a:lnTo>
                  <a:lnTo>
                    <a:pt x="2522994" y="232465"/>
                  </a:lnTo>
                  <a:lnTo>
                    <a:pt x="2465614" y="233008"/>
                  </a:lnTo>
                  <a:lnTo>
                    <a:pt x="2408090" y="233886"/>
                  </a:lnTo>
                  <a:lnTo>
                    <a:pt x="2350453" y="235077"/>
                  </a:lnTo>
                  <a:lnTo>
                    <a:pt x="2292737" y="236558"/>
                  </a:lnTo>
                  <a:lnTo>
                    <a:pt x="2234974" y="238308"/>
                  </a:lnTo>
                  <a:lnTo>
                    <a:pt x="2177195" y="240303"/>
                  </a:lnTo>
                  <a:lnTo>
                    <a:pt x="2119433" y="242523"/>
                  </a:lnTo>
                  <a:lnTo>
                    <a:pt x="2061721" y="244944"/>
                  </a:lnTo>
                  <a:lnTo>
                    <a:pt x="2004091" y="247544"/>
                  </a:lnTo>
                  <a:lnTo>
                    <a:pt x="1946574" y="250301"/>
                  </a:lnTo>
                  <a:lnTo>
                    <a:pt x="1889204" y="253194"/>
                  </a:lnTo>
                  <a:lnTo>
                    <a:pt x="1832012" y="256199"/>
                  </a:lnTo>
                  <a:lnTo>
                    <a:pt x="1775032" y="259294"/>
                  </a:lnTo>
                  <a:lnTo>
                    <a:pt x="1718294" y="262458"/>
                  </a:lnTo>
                  <a:lnTo>
                    <a:pt x="1661832" y="265668"/>
                  </a:lnTo>
                  <a:lnTo>
                    <a:pt x="1605678" y="268901"/>
                  </a:lnTo>
                  <a:lnTo>
                    <a:pt x="1549864" y="272137"/>
                  </a:lnTo>
                  <a:lnTo>
                    <a:pt x="1494422" y="275351"/>
                  </a:lnTo>
                  <a:lnTo>
                    <a:pt x="1439385" y="278523"/>
                  </a:lnTo>
                  <a:lnTo>
                    <a:pt x="1384785" y="281630"/>
                  </a:lnTo>
                  <a:lnTo>
                    <a:pt x="1330654" y="284650"/>
                  </a:lnTo>
                  <a:lnTo>
                    <a:pt x="1277025" y="287560"/>
                  </a:lnTo>
                  <a:lnTo>
                    <a:pt x="1223929" y="290339"/>
                  </a:lnTo>
                  <a:lnTo>
                    <a:pt x="1171400" y="292963"/>
                  </a:lnTo>
                  <a:lnTo>
                    <a:pt x="1119469" y="295412"/>
                  </a:lnTo>
                  <a:lnTo>
                    <a:pt x="1068169" y="297662"/>
                  </a:lnTo>
                  <a:lnTo>
                    <a:pt x="1017532" y="299692"/>
                  </a:lnTo>
                  <a:lnTo>
                    <a:pt x="967590" y="301478"/>
                  </a:lnTo>
                  <a:lnTo>
                    <a:pt x="918376" y="303000"/>
                  </a:lnTo>
                  <a:lnTo>
                    <a:pt x="869921" y="304235"/>
                  </a:lnTo>
                  <a:lnTo>
                    <a:pt x="822259" y="305160"/>
                  </a:lnTo>
                  <a:lnTo>
                    <a:pt x="775422" y="305754"/>
                  </a:lnTo>
                  <a:lnTo>
                    <a:pt x="729441" y="305994"/>
                  </a:lnTo>
                  <a:lnTo>
                    <a:pt x="684349" y="305858"/>
                  </a:lnTo>
                  <a:lnTo>
                    <a:pt x="640179" y="305323"/>
                  </a:lnTo>
                  <a:lnTo>
                    <a:pt x="596962" y="304368"/>
                  </a:lnTo>
                  <a:lnTo>
                    <a:pt x="554732" y="302971"/>
                  </a:lnTo>
                  <a:lnTo>
                    <a:pt x="513519" y="301108"/>
                  </a:lnTo>
                  <a:lnTo>
                    <a:pt x="473357" y="298758"/>
                  </a:lnTo>
                  <a:lnTo>
                    <a:pt x="434279" y="295899"/>
                  </a:lnTo>
                  <a:lnTo>
                    <a:pt x="396315" y="292509"/>
                  </a:lnTo>
                  <a:lnTo>
                    <a:pt x="323862" y="284044"/>
                  </a:lnTo>
                  <a:lnTo>
                    <a:pt x="256257" y="273186"/>
                  </a:lnTo>
                  <a:lnTo>
                    <a:pt x="193759" y="259758"/>
                  </a:lnTo>
                  <a:lnTo>
                    <a:pt x="136626" y="243581"/>
                  </a:lnTo>
                  <a:lnTo>
                    <a:pt x="85116" y="224478"/>
                  </a:lnTo>
                  <a:lnTo>
                    <a:pt x="39488" y="202272"/>
                  </a:lnTo>
                  <a:lnTo>
                    <a:pt x="0" y="176783"/>
                  </a:lnTo>
                  <a:lnTo>
                    <a:pt x="23288" y="132873"/>
                  </a:lnTo>
                  <a:lnTo>
                    <a:pt x="49148" y="87248"/>
                  </a:lnTo>
                  <a:lnTo>
                    <a:pt x="76723" y="42195"/>
                  </a:lnTo>
                  <a:lnTo>
                    <a:pt x="105155" y="0"/>
                  </a:lnTo>
                  <a:close/>
                </a:path>
              </a:pathLst>
            </a:custGeom>
            <a:ln w="13715">
              <a:solidFill>
                <a:srgbClr val="771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532619" y="5966459"/>
              <a:ext cx="419100" cy="2484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7488396" y="5976619"/>
            <a:ext cx="7061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10" dirty="0">
                <a:solidFill>
                  <a:srgbClr val="0000E6"/>
                </a:solidFill>
                <a:latin typeface="Times New Roman"/>
                <a:cs typeface="Times New Roman"/>
              </a:rPr>
              <a:t>ÔN</a:t>
            </a:r>
            <a:r>
              <a:rPr sz="1450" spc="-10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450" spc="-15" dirty="0">
                <a:solidFill>
                  <a:srgbClr val="0000E6"/>
                </a:solidFill>
                <a:latin typeface="Times New Roman"/>
                <a:cs typeface="Times New Roman"/>
              </a:rPr>
              <a:t>TẬP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3" name="object 6">
            <a:extLst>
              <a:ext uri="{FF2B5EF4-FFF2-40B4-BE49-F238E27FC236}">
                <a16:creationId xmlns:a16="http://schemas.microsoft.com/office/drawing/2014/main" id="{3D4D94AC-83A9-2E42-9865-A6B7771FA542}"/>
              </a:ext>
            </a:extLst>
          </p:cNvPr>
          <p:cNvSpPr/>
          <p:nvPr/>
        </p:nvSpPr>
        <p:spPr>
          <a:xfrm>
            <a:off x="0" y="5035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r>
              <a:rPr lang="vi-VN" sz="2400" dirty="0">
                <a:latin typeface="+mj-lt"/>
              </a:rPr>
              <a:t>ĐẠI HỌC PHENIKAA 					KHOA CNTT			</a:t>
            </a:r>
            <a:endParaRPr sz="2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10058400" cy="5658612"/>
            <a:chOff x="0" y="1057655"/>
            <a:chExt cx="10058400" cy="5658612"/>
          </a:xfrm>
        </p:grpSpPr>
        <p:sp>
          <p:nvSpPr>
            <p:cNvPr id="4" name="object 4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2919" y="1560575"/>
              <a:ext cx="9052560" cy="4653280"/>
            </a:xfrm>
            <a:custGeom>
              <a:avLst/>
              <a:gdLst/>
              <a:ahLst/>
              <a:cxnLst/>
              <a:rect l="l" t="t" r="r" b="b"/>
              <a:pathLst>
                <a:path w="9052560" h="4653280">
                  <a:moveTo>
                    <a:pt x="0" y="0"/>
                  </a:moveTo>
                  <a:lnTo>
                    <a:pt x="9052560" y="0"/>
                  </a:lnTo>
                  <a:lnTo>
                    <a:pt x="9052560" y="4652772"/>
                  </a:lnTo>
                  <a:lnTo>
                    <a:pt x="0" y="4652772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B15D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7071" y="1057655"/>
              <a:ext cx="507491" cy="632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67071" y="6082284"/>
              <a:ext cx="507491" cy="6339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6672" y="1516850"/>
            <a:ext cx="7738745" cy="44030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665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03: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THÀNH PHẦN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TÙY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CHỈNH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GIAO</a:t>
            </a:r>
            <a:r>
              <a:rPr sz="2450" b="1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DIỆN</a:t>
            </a:r>
            <a:endParaRPr sz="24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535"/>
              </a:spcBef>
              <a:buClr>
                <a:srgbClr val="B15D28"/>
              </a:buClr>
              <a:buSzPct val="115384"/>
              <a:buAutoNum type="romanUcPeriod"/>
              <a:tabLst>
                <a:tab pos="436245" algn="l"/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THÀNH PHẦN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CHÍNH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TRÊN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MỀM</a:t>
            </a:r>
            <a:r>
              <a:rPr sz="195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WORD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395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Menu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160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Thẻ</a:t>
            </a:r>
            <a:r>
              <a:rPr sz="195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(tab)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155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Thanh công</a:t>
            </a:r>
            <a:r>
              <a:rPr sz="195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cụ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145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Công</a:t>
            </a: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cụ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155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Nhóm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công</a:t>
            </a:r>
            <a:r>
              <a:rPr sz="195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cụ</a:t>
            </a:r>
            <a:endParaRPr sz="19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420"/>
              </a:spcBef>
              <a:buClr>
                <a:srgbClr val="B15D28"/>
              </a:buClr>
              <a:buSzPct val="115384"/>
              <a:buAutoNum type="romanUcPeriod"/>
              <a:tabLst>
                <a:tab pos="43688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MỘT SỐ TÙY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CHỈNH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CƠ</a:t>
            </a:r>
            <a:r>
              <a:rPr sz="1950" b="1" spc="-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660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Thêm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bớt Thẻ </a:t>
            </a:r>
            <a:r>
              <a:rPr sz="1950" spc="-15" dirty="0">
                <a:solidFill>
                  <a:srgbClr val="262626"/>
                </a:solidFill>
                <a:latin typeface="Times New Roman"/>
                <a:cs typeface="Times New Roman"/>
              </a:rPr>
              <a:t>(Tab),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Nhóm</a:t>
            </a:r>
            <a:r>
              <a:rPr sz="1950" spc="-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(Group)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670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Thêm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bớt các công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cụ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</a:t>
            </a:r>
            <a:r>
              <a:rPr sz="195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nhanh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ct val="100000"/>
              </a:lnSpc>
              <a:spcBef>
                <a:spcPts val="660"/>
              </a:spcBef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Một </a:t>
            </a: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số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tùy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chỉnh</a:t>
            </a:r>
            <a:r>
              <a:rPr sz="195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4" name="object 14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B0CB4748-6D9A-B340-85E2-48813CA0D1BA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83" y="1458734"/>
            <a:ext cx="7738745" cy="9334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120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03: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THÀNH PHẦN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TÙY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CHỈNH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GIAO</a:t>
            </a:r>
            <a:r>
              <a:rPr sz="2450" b="1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DIỆN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35609" algn="l"/>
              </a:tabLst>
            </a:pPr>
            <a:r>
              <a:rPr sz="1950" b="1" spc="10" dirty="0">
                <a:solidFill>
                  <a:srgbClr val="90C126"/>
                </a:solidFill>
                <a:latin typeface="Times New Roman"/>
                <a:cs typeface="Times New Roman"/>
              </a:rPr>
              <a:t>II.	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MỘT 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THẺ VÀ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CÔNG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CỤ THÔNG</a:t>
            </a:r>
            <a:r>
              <a:rPr sz="1950" b="1" spc="-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DỤNG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4998720"/>
            <a:ext cx="8231505" cy="236220"/>
          </a:xfrm>
          <a:prstGeom prst="rect">
            <a:avLst/>
          </a:prstGeom>
          <a:ln w="15240">
            <a:solidFill>
              <a:srgbClr val="678E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1860"/>
              </a:lnSpc>
              <a:tabLst>
                <a:tab pos="2470785" algn="l"/>
                <a:tab pos="5280025" algn="l"/>
                <a:tab pos="6661784" algn="l"/>
              </a:tabLst>
            </a:pPr>
            <a:r>
              <a:rPr sz="1650" dirty="0">
                <a:latin typeface="Times New Roman"/>
                <a:cs typeface="Times New Roman"/>
              </a:rPr>
              <a:t>1: Sao </a:t>
            </a:r>
            <a:r>
              <a:rPr sz="1650" spc="-5" dirty="0">
                <a:latin typeface="Times New Roman"/>
                <a:cs typeface="Times New Roman"/>
              </a:rPr>
              <a:t>chép</a:t>
            </a:r>
            <a:r>
              <a:rPr sz="1650" spc="-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định</a:t>
            </a:r>
            <a:r>
              <a:rPr sz="1650" spc="-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dạng	2: Chọn Font </a:t>
            </a:r>
            <a:r>
              <a:rPr sz="1650" spc="-5" dirty="0">
                <a:latin typeface="Times New Roman"/>
                <a:cs typeface="Times New Roman"/>
              </a:rPr>
              <a:t>chữ </a:t>
            </a:r>
            <a:r>
              <a:rPr sz="1650" dirty="0">
                <a:latin typeface="Times New Roman"/>
                <a:cs typeface="Times New Roman"/>
              </a:rPr>
              <a:t>và</a:t>
            </a:r>
            <a:r>
              <a:rPr sz="1650" spc="-2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cỡ</a:t>
            </a:r>
            <a:r>
              <a:rPr sz="1650" spc="10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chữ	</a:t>
            </a:r>
            <a:r>
              <a:rPr sz="1650" dirty="0">
                <a:latin typeface="Times New Roman"/>
                <a:cs typeface="Times New Roman"/>
              </a:rPr>
              <a:t>6:</a:t>
            </a:r>
            <a:r>
              <a:rPr sz="1650" spc="-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Màu</a:t>
            </a:r>
            <a:r>
              <a:rPr sz="1650" spc="-15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chữ	</a:t>
            </a:r>
            <a:r>
              <a:rPr sz="1650" dirty="0">
                <a:latin typeface="Times New Roman"/>
                <a:cs typeface="Times New Roman"/>
              </a:rPr>
              <a:t>7: Tô </a:t>
            </a:r>
            <a:r>
              <a:rPr sz="1650" spc="-5" dirty="0">
                <a:latin typeface="Times New Roman"/>
                <a:cs typeface="Times New Roman"/>
              </a:rPr>
              <a:t>màu </a:t>
            </a:r>
            <a:r>
              <a:rPr sz="1650" dirty="0">
                <a:latin typeface="Times New Roman"/>
                <a:cs typeface="Times New Roman"/>
              </a:rPr>
              <a:t>ghi</a:t>
            </a:r>
            <a:r>
              <a:rPr sz="1650" spc="-114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chú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3960" y="2386583"/>
            <a:ext cx="8854440" cy="2446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23060" y="5655564"/>
            <a:ext cx="454659" cy="439420"/>
            <a:chOff x="1623060" y="5655564"/>
            <a:chExt cx="454659" cy="439420"/>
          </a:xfrm>
        </p:grpSpPr>
        <p:sp>
          <p:nvSpPr>
            <p:cNvPr id="6" name="object 6"/>
            <p:cNvSpPr/>
            <p:nvPr/>
          </p:nvSpPr>
          <p:spPr>
            <a:xfrm>
              <a:off x="1636776" y="5666232"/>
              <a:ext cx="400184" cy="4130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2204" y="5664708"/>
              <a:ext cx="436245" cy="421005"/>
            </a:xfrm>
            <a:custGeom>
              <a:avLst/>
              <a:gdLst/>
              <a:ahLst/>
              <a:cxnLst/>
              <a:rect l="l" t="t" r="r" b="b"/>
              <a:pathLst>
                <a:path w="436244" h="421004">
                  <a:moveTo>
                    <a:pt x="0" y="0"/>
                  </a:moveTo>
                  <a:lnTo>
                    <a:pt x="435863" y="0"/>
                  </a:lnTo>
                  <a:lnTo>
                    <a:pt x="435863" y="420623"/>
                  </a:lnTo>
                  <a:lnTo>
                    <a:pt x="0" y="42062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67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398520" y="5649467"/>
            <a:ext cx="509270" cy="425450"/>
            <a:chOff x="3398520" y="5649467"/>
            <a:chExt cx="509270" cy="425450"/>
          </a:xfrm>
        </p:grpSpPr>
        <p:sp>
          <p:nvSpPr>
            <p:cNvPr id="9" name="object 9"/>
            <p:cNvSpPr/>
            <p:nvPr/>
          </p:nvSpPr>
          <p:spPr>
            <a:xfrm>
              <a:off x="3412236" y="5666231"/>
              <a:ext cx="478536" cy="3916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9188" y="5660135"/>
              <a:ext cx="487680" cy="403860"/>
            </a:xfrm>
            <a:custGeom>
              <a:avLst/>
              <a:gdLst/>
              <a:ahLst/>
              <a:cxnLst/>
              <a:rect l="l" t="t" r="r" b="b"/>
              <a:pathLst>
                <a:path w="487679" h="403860">
                  <a:moveTo>
                    <a:pt x="0" y="0"/>
                  </a:moveTo>
                  <a:lnTo>
                    <a:pt x="487680" y="0"/>
                  </a:lnTo>
                  <a:lnTo>
                    <a:pt x="487680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67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69635" y="5652515"/>
            <a:ext cx="527685" cy="419100"/>
            <a:chOff x="5469635" y="5652515"/>
            <a:chExt cx="527685" cy="419100"/>
          </a:xfrm>
        </p:grpSpPr>
        <p:sp>
          <p:nvSpPr>
            <p:cNvPr id="12" name="object 12"/>
            <p:cNvSpPr/>
            <p:nvPr/>
          </p:nvSpPr>
          <p:spPr>
            <a:xfrm>
              <a:off x="5481827" y="5666231"/>
              <a:ext cx="499872" cy="3916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78779" y="5661659"/>
              <a:ext cx="509270" cy="401320"/>
            </a:xfrm>
            <a:custGeom>
              <a:avLst/>
              <a:gdLst/>
              <a:ahLst/>
              <a:cxnLst/>
              <a:rect l="l" t="t" r="r" b="b"/>
              <a:pathLst>
                <a:path w="509270" h="401320">
                  <a:moveTo>
                    <a:pt x="0" y="0"/>
                  </a:moveTo>
                  <a:lnTo>
                    <a:pt x="509015" y="0"/>
                  </a:lnTo>
                  <a:lnTo>
                    <a:pt x="509015" y="400812"/>
                  </a:lnTo>
                  <a:lnTo>
                    <a:pt x="0" y="40081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67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594854" y="5650229"/>
            <a:ext cx="495300" cy="449580"/>
            <a:chOff x="7594854" y="5650229"/>
            <a:chExt cx="495300" cy="449580"/>
          </a:xfrm>
        </p:grpSpPr>
        <p:sp>
          <p:nvSpPr>
            <p:cNvPr id="15" name="object 15"/>
            <p:cNvSpPr/>
            <p:nvPr/>
          </p:nvSpPr>
          <p:spPr>
            <a:xfrm>
              <a:off x="7613904" y="5666231"/>
              <a:ext cx="458724" cy="4130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06284" y="5661659"/>
              <a:ext cx="472440" cy="426720"/>
            </a:xfrm>
            <a:custGeom>
              <a:avLst/>
              <a:gdLst/>
              <a:ahLst/>
              <a:cxnLst/>
              <a:rect l="l" t="t" r="r" b="b"/>
              <a:pathLst>
                <a:path w="472440" h="426720">
                  <a:moveTo>
                    <a:pt x="0" y="0"/>
                  </a:moveTo>
                  <a:lnTo>
                    <a:pt x="472440" y="0"/>
                  </a:lnTo>
                  <a:lnTo>
                    <a:pt x="4724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22860">
              <a:solidFill>
                <a:srgbClr val="67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03019" y="5295900"/>
          <a:ext cx="8230866" cy="836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7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4706">
                <a:tc gridSpan="5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519555" algn="l"/>
                          <a:tab pos="2869565" algn="l"/>
                          <a:tab pos="4344035" algn="l"/>
                          <a:tab pos="6306185" algn="l"/>
                        </a:tabLst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3: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B=</a:t>
                      </a:r>
                      <a:r>
                        <a:rPr sz="1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Bôi</a:t>
                      </a:r>
                      <a:r>
                        <a:rPr sz="1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đậm	I=</a:t>
                      </a:r>
                      <a:r>
                        <a:rPr sz="1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nghiêng	</a:t>
                      </a:r>
                      <a:r>
                        <a:rPr sz="165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 =</a:t>
                      </a:r>
                      <a:r>
                        <a:rPr sz="1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Gạch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chân	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650" spc="7" baseline="-20202" dirty="0">
                          <a:latin typeface="Times New Roman"/>
                          <a:cs typeface="Times New Roman"/>
                        </a:rPr>
                        <a:t>2 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Tạo chỉ</a:t>
                      </a:r>
                      <a:r>
                        <a:rPr sz="1650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dưới	X</a:t>
                      </a:r>
                      <a:r>
                        <a:rPr sz="1650" baseline="25252" dirty="0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Tạo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sz="1650" spc="-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trên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9050">
                      <a:solidFill>
                        <a:srgbClr val="678E18"/>
                      </a:solidFill>
                      <a:prstDash val="solid"/>
                    </a:lnL>
                    <a:lnR w="19050">
                      <a:solidFill>
                        <a:srgbClr val="678E18"/>
                      </a:solidFill>
                      <a:prstDash val="solid"/>
                    </a:lnR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4: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9050">
                      <a:solidFill>
                        <a:srgbClr val="678E18"/>
                      </a:solidFill>
                      <a:prstDash val="solid"/>
                    </a:lnL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= Căn lề</a:t>
                      </a:r>
                      <a:r>
                        <a:rPr sz="16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trái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1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= Căn lề</a:t>
                      </a:r>
                      <a:r>
                        <a:rPr sz="16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giữa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= Căn lề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phải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650" spc="-10" dirty="0">
                          <a:latin typeface="Times New Roman"/>
                          <a:cs typeface="Times New Roman"/>
                        </a:rPr>
                        <a:t>Căn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đều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6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bên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R w="19050">
                      <a:solidFill>
                        <a:srgbClr val="678E18"/>
                      </a:solidFill>
                      <a:prstDash val="solid"/>
                    </a:lnR>
                    <a:lnT w="19050">
                      <a:solidFill>
                        <a:srgbClr val="678E18"/>
                      </a:solidFill>
                      <a:prstDash val="solid"/>
                    </a:lnT>
                    <a:lnB w="19050">
                      <a:solidFill>
                        <a:srgbClr val="678E1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310639" y="6208776"/>
            <a:ext cx="8231505" cy="304800"/>
          </a:xfrm>
          <a:prstGeom prst="rect">
            <a:avLst/>
          </a:prstGeom>
          <a:ln w="15240">
            <a:solidFill>
              <a:srgbClr val="678E18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355"/>
              </a:spcBef>
              <a:tabLst>
                <a:tab pos="1704339" algn="l"/>
              </a:tabLst>
            </a:pPr>
            <a:r>
              <a:rPr sz="1650" dirty="0">
                <a:latin typeface="Times New Roman"/>
                <a:cs typeface="Times New Roman"/>
              </a:rPr>
              <a:t>8: </a:t>
            </a:r>
            <a:r>
              <a:rPr sz="1650" spc="5" dirty="0">
                <a:latin typeface="Times New Roman"/>
                <a:cs typeface="Times New Roman"/>
              </a:rPr>
              <a:t>Xóa</a:t>
            </a:r>
            <a:r>
              <a:rPr sz="1650" spc="-3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căn</a:t>
            </a:r>
            <a:r>
              <a:rPr sz="1650" spc="-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lề	5: </a:t>
            </a:r>
            <a:r>
              <a:rPr sz="1650" spc="-5" dirty="0">
                <a:latin typeface="Times New Roman"/>
                <a:cs typeface="Times New Roman"/>
              </a:rPr>
              <a:t>Tạo </a:t>
            </a:r>
            <a:r>
              <a:rPr sz="1650" dirty="0">
                <a:latin typeface="Times New Roman"/>
                <a:cs typeface="Times New Roman"/>
              </a:rPr>
              <a:t>ký hiệu, </a:t>
            </a:r>
            <a:r>
              <a:rPr sz="1650" spc="-5" dirty="0">
                <a:latin typeface="Times New Roman"/>
                <a:cs typeface="Times New Roman"/>
              </a:rPr>
              <a:t>chỉ </a:t>
            </a:r>
            <a:r>
              <a:rPr sz="1650" dirty="0">
                <a:latin typeface="Times New Roman"/>
                <a:cs typeface="Times New Roman"/>
              </a:rPr>
              <a:t>số hoặc </a:t>
            </a:r>
            <a:r>
              <a:rPr sz="1650" spc="-5" dirty="0">
                <a:latin typeface="Times New Roman"/>
                <a:cs typeface="Times New Roman"/>
              </a:rPr>
              <a:t>mục lục </a:t>
            </a:r>
            <a:r>
              <a:rPr sz="1650" dirty="0">
                <a:latin typeface="Times New Roman"/>
                <a:cs typeface="Times New Roman"/>
              </a:rPr>
              <a:t>tự</a:t>
            </a:r>
            <a:r>
              <a:rPr sz="1650" spc="-10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động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23" name="object 23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E612F9B5-2F6A-EA4B-9362-97F75A23834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114881" y="3073861"/>
            <a:ext cx="35052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950" spc="35" dirty="0">
                <a:solidFill>
                  <a:srgbClr val="0000E6"/>
                </a:solidFill>
                <a:latin typeface="Times New Roman"/>
                <a:cs typeface="Times New Roman"/>
              </a:rPr>
              <a:t>N</a:t>
            </a:r>
            <a:r>
              <a:rPr sz="1950" dirty="0">
                <a:solidFill>
                  <a:srgbClr val="0000E6"/>
                </a:solidFill>
                <a:latin typeface="Times New Roman"/>
                <a:cs typeface="Times New Roman"/>
              </a:rPr>
              <a:t>I</a:t>
            </a:r>
            <a:r>
              <a:rPr sz="1950" spc="1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72" y="1516850"/>
            <a:ext cx="8437328" cy="3016852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665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04: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BỘ GÕ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TIẾNG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VIỆT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ĐẶT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FONT</a:t>
            </a:r>
            <a:r>
              <a:rPr sz="2450" b="1" spc="-2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CHỮ</a:t>
            </a:r>
            <a:endParaRPr sz="24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535"/>
              </a:spcBef>
              <a:buClr>
                <a:srgbClr val="83992A"/>
              </a:buClr>
              <a:buSzPct val="115384"/>
              <a:buAutoNum type="romanUcPeriod"/>
              <a:tabLst>
                <a:tab pos="436245" algn="l"/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MỀM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GÕ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TIẾNG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VIỆT</a:t>
            </a:r>
            <a:r>
              <a:rPr sz="1950" b="1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UNIKEY</a:t>
            </a:r>
            <a:endParaRPr sz="1950" dirty="0">
              <a:latin typeface="Times New Roman"/>
              <a:cs typeface="Times New Roman"/>
            </a:endParaRPr>
          </a:p>
          <a:p>
            <a:pPr marL="767080" lvl="1" indent="-377190">
              <a:lnSpc>
                <a:spcPts val="2690"/>
              </a:lnSpc>
              <a:spcBef>
                <a:spcPts val="180"/>
              </a:spcBef>
              <a:buSzPct val="115384"/>
              <a:buAutoNum type="arabicPeriod"/>
              <a:tabLst>
                <a:tab pos="766445" algn="l"/>
                <a:tab pos="767715" algn="l"/>
              </a:tabLst>
            </a:pP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Tùy chỉnh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phần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 mềm</a:t>
            </a:r>
            <a:endParaRPr sz="1950" dirty="0">
              <a:latin typeface="Times New Roman"/>
              <a:cs typeface="Times New Roman"/>
            </a:endParaRPr>
          </a:p>
          <a:p>
            <a:pPr marL="1018540" lvl="2" indent="-251460">
              <a:lnSpc>
                <a:spcPts val="2330"/>
              </a:lnSpc>
              <a:buAutoNum type="arabicPeriod"/>
              <a:tabLst>
                <a:tab pos="1018540" algn="l"/>
              </a:tabLst>
            </a:pP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 </a:t>
            </a:r>
            <a:r>
              <a:rPr sz="1950" spc="-5" dirty="0">
                <a:solidFill>
                  <a:srgbClr val="0000E6"/>
                </a:solidFill>
                <a:latin typeface="Times New Roman"/>
                <a:cs typeface="Times New Roman"/>
              </a:rPr>
              <a:t>mã:</a:t>
            </a:r>
            <a:r>
              <a:rPr sz="1950" spc="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Unicode</a:t>
            </a:r>
            <a:endParaRPr sz="1950" dirty="0">
              <a:latin typeface="Times New Roman"/>
              <a:cs typeface="Times New Roman"/>
            </a:endParaRPr>
          </a:p>
          <a:p>
            <a:pPr marL="1018540" lvl="2" indent="-25146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1018540" algn="l"/>
              </a:tabLst>
            </a:pP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Kiểu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gõ: </a:t>
            </a:r>
            <a:r>
              <a:rPr sz="1950" spc="-20" dirty="0">
                <a:solidFill>
                  <a:srgbClr val="0000E6"/>
                </a:solidFill>
                <a:latin typeface="Times New Roman"/>
                <a:cs typeface="Times New Roman"/>
              </a:rPr>
              <a:t>Telex</a:t>
            </a:r>
            <a:r>
              <a:rPr lang="vi-VN" sz="1950" spc="-20" dirty="0">
                <a:solidFill>
                  <a:srgbClr val="0000E6"/>
                </a:solidFill>
                <a:latin typeface="Times New Roman"/>
                <a:cs typeface="Times New Roman"/>
              </a:rPr>
              <a:t> hoặc VNI</a:t>
            </a:r>
            <a:endParaRPr sz="1950" dirty="0">
              <a:latin typeface="Times New Roman"/>
              <a:cs typeface="Times New Roman"/>
            </a:endParaRPr>
          </a:p>
          <a:p>
            <a:pPr marL="1013460" indent="-247015">
              <a:lnSpc>
                <a:spcPct val="100000"/>
              </a:lnSpc>
              <a:spcBef>
                <a:spcPts val="35"/>
              </a:spcBef>
              <a:buAutoNum type="arabicPeriod" startAt="4"/>
              <a:tabLst>
                <a:tab pos="1014094" algn="l"/>
              </a:tabLst>
            </a:pPr>
            <a:r>
              <a:rPr sz="1950" spc="10" dirty="0" err="1">
                <a:latin typeface="Times New Roman"/>
                <a:cs typeface="Times New Roman"/>
              </a:rPr>
              <a:t>Tích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</a:t>
            </a:r>
            <a:r>
              <a:rPr lang="en-US" sz="1950" spc="15" dirty="0" err="1">
                <a:latin typeface="Times New Roman"/>
                <a:cs typeface="Times New Roman"/>
              </a:rPr>
              <a:t>ọn</a:t>
            </a:r>
            <a:endParaRPr sz="1950" dirty="0">
              <a:latin typeface="Times New Roman"/>
              <a:cs typeface="Times New Roman"/>
            </a:endParaRPr>
          </a:p>
          <a:p>
            <a:pPr marL="1521460" marR="3661410">
              <a:lnSpc>
                <a:spcPts val="2380"/>
              </a:lnSpc>
              <a:spcBef>
                <a:spcPts val="85"/>
              </a:spcBef>
            </a:pPr>
            <a:r>
              <a:rPr sz="1950" i="1" spc="10" dirty="0">
                <a:latin typeface="Times New Roman"/>
                <a:cs typeface="Times New Roman"/>
              </a:rPr>
              <a:t>“Khởi </a:t>
            </a:r>
            <a:r>
              <a:rPr sz="1950" i="1" spc="15" dirty="0">
                <a:latin typeface="Times New Roman"/>
                <a:cs typeface="Times New Roman"/>
              </a:rPr>
              <a:t>động cùng</a:t>
            </a:r>
            <a:r>
              <a:rPr sz="1950" i="1" spc="-10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Windows”  </a:t>
            </a:r>
            <a:r>
              <a:rPr sz="1950" i="1" spc="-5" dirty="0">
                <a:latin typeface="Times New Roman"/>
                <a:cs typeface="Times New Roman"/>
              </a:rPr>
              <a:t>“Vietnamese</a:t>
            </a:r>
            <a:r>
              <a:rPr sz="1950" i="1" spc="-1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interface”</a:t>
            </a:r>
            <a:endParaRPr sz="1950" dirty="0">
              <a:latin typeface="Times New Roman"/>
              <a:cs typeface="Times New Roman"/>
            </a:endParaRPr>
          </a:p>
          <a:p>
            <a:pPr marL="1018540" indent="-251460">
              <a:lnSpc>
                <a:spcPts val="2315"/>
              </a:lnSpc>
              <a:buAutoNum type="arabicPeriod" startAt="5"/>
              <a:tabLst>
                <a:tab pos="1018540" algn="l"/>
              </a:tabLst>
            </a:pPr>
            <a:r>
              <a:rPr sz="1950" i="1" spc="15" dirty="0">
                <a:latin typeface="Times New Roman"/>
                <a:cs typeface="Times New Roman"/>
              </a:rPr>
              <a:t>Bấm chọn </a:t>
            </a:r>
            <a:r>
              <a:rPr sz="1950" i="1" spc="15" dirty="0" err="1">
                <a:latin typeface="Times New Roman"/>
                <a:cs typeface="Times New Roman"/>
              </a:rPr>
              <a:t>mặc</a:t>
            </a:r>
            <a:r>
              <a:rPr sz="1950" i="1" spc="-35" dirty="0">
                <a:latin typeface="Times New Roman"/>
                <a:cs typeface="Times New Roman"/>
              </a:rPr>
              <a:t> </a:t>
            </a:r>
            <a:r>
              <a:rPr sz="1950" i="1" spc="-35" dirty="0" err="1">
                <a:latin typeface="Times New Roman"/>
                <a:cs typeface="Times New Roman"/>
              </a:rPr>
              <a:t>định</a:t>
            </a:r>
            <a:r>
              <a:rPr lang="en-VN" sz="2100" spc="-35" dirty="0">
                <a:latin typeface="FontAwesome"/>
                <a:cs typeface="FontAwesome"/>
              </a:rPr>
              <a:t>-&gt;</a:t>
            </a:r>
            <a:r>
              <a:rPr sz="1950" i="1" spc="-35" dirty="0" err="1">
                <a:latin typeface="Times New Roman"/>
                <a:cs typeface="Times New Roman"/>
              </a:rPr>
              <a:t>Đóng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26323" y="1046495"/>
            <a:ext cx="10058400" cy="4951968"/>
            <a:chOff x="0" y="1057655"/>
            <a:chExt cx="10058400" cy="4951968"/>
          </a:xfrm>
        </p:grpSpPr>
        <p:sp>
          <p:nvSpPr>
            <p:cNvPr id="9" name="object 9"/>
            <p:cNvSpPr/>
            <p:nvPr/>
          </p:nvSpPr>
          <p:spPr>
            <a:xfrm>
              <a:off x="5094286" y="2525760"/>
              <a:ext cx="4233672" cy="34838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4" name="object 14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14684ABA-B01D-DA43-B6B7-F9E2FA6CC8EF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6672" y="1516850"/>
            <a:ext cx="8056880" cy="1675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665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04: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BỘ GÕ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TIẾNG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VIỆT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ĐẶT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FONT</a:t>
            </a:r>
            <a:r>
              <a:rPr sz="2450" b="1" spc="-2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CHỮ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436245" algn="l"/>
              </a:tabLst>
            </a:pPr>
            <a:r>
              <a:rPr sz="2250" b="1" spc="5" dirty="0">
                <a:solidFill>
                  <a:srgbClr val="83992A"/>
                </a:solidFill>
                <a:latin typeface="Times New Roman"/>
                <a:cs typeface="Times New Roman"/>
              </a:rPr>
              <a:t>I.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MỀM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GÕ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TIẾNG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VIỆT</a:t>
            </a:r>
            <a:r>
              <a:rPr sz="195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UNIKEY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180"/>
              </a:spcBef>
              <a:tabLst>
                <a:tab pos="766445" algn="l"/>
              </a:tabLst>
            </a:pPr>
            <a:r>
              <a:rPr sz="22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2.	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Quy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tắc gõ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tiếng việt có</a:t>
            </a:r>
            <a:r>
              <a:rPr sz="1950" b="1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dấu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660"/>
              </a:spcBef>
              <a:tabLst>
                <a:tab pos="766445" algn="l"/>
              </a:tabLst>
            </a:pPr>
            <a:r>
              <a:rPr sz="2250" b="1" spc="10" dirty="0">
                <a:latin typeface="Times New Roman"/>
                <a:cs typeface="Times New Roman"/>
              </a:rPr>
              <a:t>a)	</a:t>
            </a:r>
            <a:r>
              <a:rPr sz="1950" b="1" spc="15" dirty="0">
                <a:latin typeface="Times New Roman"/>
                <a:cs typeface="Times New Roman"/>
              </a:rPr>
              <a:t>Gõ dấu </a:t>
            </a:r>
            <a:r>
              <a:rPr sz="1950" b="1" spc="5" dirty="0">
                <a:latin typeface="Times New Roman"/>
                <a:cs typeface="Times New Roman"/>
              </a:rPr>
              <a:t>kiểu</a:t>
            </a:r>
            <a:r>
              <a:rPr sz="1950" b="1" spc="-60" dirty="0">
                <a:latin typeface="Times New Roman"/>
                <a:cs typeface="Times New Roman"/>
              </a:rPr>
              <a:t> </a:t>
            </a:r>
            <a:r>
              <a:rPr sz="1950" b="1" spc="-25" dirty="0">
                <a:latin typeface="Times New Roman"/>
                <a:cs typeface="Times New Roman"/>
              </a:rPr>
              <a:t>Telex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2601" y="3158968"/>
            <a:ext cx="5972810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87350">
              <a:lnSpc>
                <a:spcPct val="100000"/>
              </a:lnSpc>
              <a:spcBef>
                <a:spcPts val="1105"/>
              </a:spcBef>
              <a:tabLst>
                <a:tab pos="1522095" algn="l"/>
                <a:tab pos="3406775" algn="l"/>
                <a:tab pos="4538980" algn="l"/>
              </a:tabLst>
            </a:pPr>
            <a:r>
              <a:rPr sz="1800" spc="5" dirty="0">
                <a:latin typeface="Times New Roman"/>
                <a:cs typeface="Times New Roman"/>
              </a:rPr>
              <a:t>DD=Đ;	</a:t>
            </a:r>
            <a:r>
              <a:rPr sz="1800" dirty="0">
                <a:latin typeface="Times New Roman"/>
                <a:cs typeface="Times New Roman"/>
              </a:rPr>
              <a:t>OO=Ô;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AW=Ă;	</a:t>
            </a:r>
            <a:r>
              <a:rPr sz="1800" dirty="0">
                <a:latin typeface="Times New Roman"/>
                <a:cs typeface="Times New Roman"/>
              </a:rPr>
              <a:t>UW=Ư;	OW=Ơ</a:t>
            </a: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896745" algn="l"/>
                <a:tab pos="3406775" algn="l"/>
                <a:tab pos="4913630" algn="l"/>
              </a:tabLst>
            </a:pPr>
            <a:r>
              <a:rPr sz="1800" spc="5" dirty="0">
                <a:latin typeface="Times New Roman"/>
                <a:cs typeface="Times New Roman"/>
              </a:rPr>
              <a:t>F=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Dấu huyền(\);	R=</a:t>
            </a:r>
            <a:r>
              <a:rPr sz="1800" dirty="0">
                <a:latin typeface="Times New Roman"/>
                <a:cs typeface="Times New Roman"/>
              </a:rPr>
              <a:t> Hỏi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(?);	X=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Ngã</a:t>
            </a:r>
            <a:r>
              <a:rPr sz="1800" dirty="0">
                <a:latin typeface="Times New Roman"/>
                <a:cs typeface="Times New Roman"/>
              </a:rPr>
              <a:t> (~);	</a:t>
            </a:r>
            <a:r>
              <a:rPr sz="1800" spc="5" dirty="0">
                <a:latin typeface="Times New Roman"/>
                <a:cs typeface="Times New Roman"/>
              </a:rPr>
              <a:t>J= Nặng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(.)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4597" y="3158968"/>
            <a:ext cx="2235200" cy="12661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1105"/>
              </a:spcBef>
              <a:tabLst>
                <a:tab pos="1520825" algn="l"/>
              </a:tabLst>
            </a:pPr>
            <a:r>
              <a:rPr sz="1800" spc="5" dirty="0">
                <a:latin typeface="Times New Roman"/>
                <a:cs typeface="Times New Roman"/>
              </a:rPr>
              <a:t>AA=Â;	</a:t>
            </a:r>
            <a:r>
              <a:rPr sz="1800" dirty="0">
                <a:latin typeface="Times New Roman"/>
                <a:cs typeface="Times New Roman"/>
              </a:rPr>
              <a:t>EE=Ê;</a:t>
            </a:r>
            <a:endParaRPr sz="1800">
              <a:latin typeface="Times New Roman"/>
              <a:cs typeface="Times New Roman"/>
            </a:endParaRPr>
          </a:p>
          <a:p>
            <a:pPr marL="388620">
              <a:lnSpc>
                <a:spcPct val="100000"/>
              </a:lnSpc>
              <a:spcBef>
                <a:spcPts val="1010"/>
              </a:spcBef>
            </a:pPr>
            <a:r>
              <a:rPr sz="1800" spc="5" dirty="0">
                <a:latin typeface="Times New Roman"/>
                <a:cs typeface="Times New Roman"/>
              </a:rPr>
              <a:t>S= Dấu sắc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(/);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250" b="1" spc="15" dirty="0">
                <a:latin typeface="Times New Roman"/>
                <a:cs typeface="Times New Roman"/>
              </a:rPr>
              <a:t>b) </a:t>
            </a:r>
            <a:r>
              <a:rPr sz="1950" b="1" spc="15" dirty="0">
                <a:latin typeface="Times New Roman"/>
                <a:cs typeface="Times New Roman"/>
              </a:rPr>
              <a:t>Gõ dấu </a:t>
            </a:r>
            <a:r>
              <a:rPr sz="1950" b="1" spc="5" dirty="0">
                <a:latin typeface="Times New Roman"/>
                <a:cs typeface="Times New Roman"/>
              </a:rPr>
              <a:t>kiểu</a:t>
            </a:r>
            <a:r>
              <a:rPr sz="1950" b="1" spc="220" dirty="0">
                <a:latin typeface="Times New Roman"/>
                <a:cs typeface="Times New Roman"/>
              </a:rPr>
              <a:t> </a:t>
            </a:r>
            <a:r>
              <a:rPr sz="1950" b="1" spc="20" dirty="0">
                <a:latin typeface="Times New Roman"/>
                <a:cs typeface="Times New Roman"/>
              </a:rPr>
              <a:t>VNI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3065" y="4518174"/>
            <a:ext cx="61658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6</a:t>
            </a:r>
            <a:r>
              <a:rPr sz="1800" spc="-5" dirty="0">
                <a:latin typeface="Times New Roman"/>
                <a:cs typeface="Times New Roman"/>
              </a:rPr>
              <a:t>=</a:t>
            </a:r>
            <a:r>
              <a:rPr sz="1800" dirty="0">
                <a:latin typeface="Times New Roman"/>
                <a:cs typeface="Times New Roman"/>
              </a:rPr>
              <a:t>Ê;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7569" y="4518174"/>
            <a:ext cx="179705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42365" algn="l"/>
              </a:tabLst>
            </a:pPr>
            <a:r>
              <a:rPr sz="1800" dirty="0">
                <a:latin typeface="Times New Roman"/>
                <a:cs typeface="Times New Roman"/>
              </a:rPr>
              <a:t>U</a:t>
            </a:r>
            <a:r>
              <a:rPr sz="1800" spc="5" dirty="0">
                <a:latin typeface="Times New Roman"/>
                <a:cs typeface="Times New Roman"/>
              </a:rPr>
              <a:t>7</a:t>
            </a:r>
            <a:r>
              <a:rPr sz="1800" spc="-5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Ư</a:t>
            </a:r>
            <a:r>
              <a:rPr sz="1800" dirty="0">
                <a:latin typeface="Times New Roman"/>
                <a:cs typeface="Times New Roman"/>
              </a:rPr>
              <a:t>;	O</a:t>
            </a:r>
            <a:r>
              <a:rPr sz="1800" spc="5" dirty="0">
                <a:latin typeface="Times New Roman"/>
                <a:cs typeface="Times New Roman"/>
              </a:rPr>
              <a:t>7</a:t>
            </a:r>
            <a:r>
              <a:rPr sz="1800" spc="15" dirty="0">
                <a:latin typeface="Times New Roman"/>
                <a:cs typeface="Times New Roman"/>
              </a:rPr>
              <a:t>=</a:t>
            </a:r>
            <a:r>
              <a:rPr sz="1800" dirty="0">
                <a:latin typeface="Times New Roman"/>
                <a:cs typeface="Times New Roman"/>
              </a:rPr>
              <a:t>Ơ;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0960" y="4392056"/>
            <a:ext cx="1799589" cy="82994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1144270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0" dirty="0">
                <a:latin typeface="Times New Roman"/>
                <a:cs typeface="Times New Roman"/>
              </a:rPr>
              <a:t>6</a:t>
            </a:r>
            <a:r>
              <a:rPr sz="1800" spc="5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Â;	A</a:t>
            </a:r>
            <a:r>
              <a:rPr sz="1800" spc="20" dirty="0">
                <a:latin typeface="Times New Roman"/>
                <a:cs typeface="Times New Roman"/>
              </a:rPr>
              <a:t>8</a:t>
            </a:r>
            <a:r>
              <a:rPr sz="1800" spc="-5" dirty="0">
                <a:latin typeface="Times New Roman"/>
                <a:cs typeface="Times New Roman"/>
              </a:rPr>
              <a:t>=</a:t>
            </a:r>
            <a:r>
              <a:rPr sz="1800" dirty="0">
                <a:latin typeface="Times New Roman"/>
                <a:cs typeface="Times New Roman"/>
              </a:rPr>
              <a:t>Ă;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spc="5" dirty="0">
                <a:latin typeface="Times New Roman"/>
                <a:cs typeface="Times New Roman"/>
              </a:rPr>
              <a:t>1= </a:t>
            </a:r>
            <a:r>
              <a:rPr sz="1800" dirty="0">
                <a:latin typeface="Times New Roman"/>
                <a:cs typeface="Times New Roman"/>
              </a:rPr>
              <a:t>Dấu </a:t>
            </a:r>
            <a:r>
              <a:rPr sz="1800" spc="5" dirty="0">
                <a:latin typeface="Times New Roman"/>
                <a:cs typeface="Times New Roman"/>
              </a:rPr>
              <a:t>sắc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(/);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7965" y="4920439"/>
            <a:ext cx="293878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96745" algn="l"/>
              </a:tabLst>
            </a:pPr>
            <a:r>
              <a:rPr sz="1800" spc="5" dirty="0">
                <a:latin typeface="Times New Roman"/>
                <a:cs typeface="Times New Roman"/>
              </a:rPr>
              <a:t>2=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Dấu</a:t>
            </a:r>
            <a:r>
              <a:rPr sz="1800" spc="5" dirty="0">
                <a:latin typeface="Times New Roman"/>
                <a:cs typeface="Times New Roman"/>
              </a:rPr>
              <a:t> huyền(\);	3= </a:t>
            </a:r>
            <a:r>
              <a:rPr sz="1800" dirty="0">
                <a:latin typeface="Times New Roman"/>
                <a:cs typeface="Times New Roman"/>
              </a:rPr>
              <a:t>Hỏi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(?);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42272" y="4392056"/>
            <a:ext cx="2228850" cy="82994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1105"/>
              </a:spcBef>
            </a:pPr>
            <a:r>
              <a:rPr sz="1800" spc="5" dirty="0">
                <a:latin typeface="Times New Roman"/>
                <a:cs typeface="Times New Roman"/>
              </a:rPr>
              <a:t>D9=Đ;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spc="5" dirty="0">
                <a:latin typeface="Times New Roman"/>
                <a:cs typeface="Times New Roman"/>
              </a:rPr>
              <a:t>4= Ngã </a:t>
            </a:r>
            <a:r>
              <a:rPr sz="1800" spc="-5" dirty="0">
                <a:latin typeface="Times New Roman"/>
                <a:cs typeface="Times New Roman"/>
              </a:rPr>
              <a:t>(~); </a:t>
            </a:r>
            <a:r>
              <a:rPr sz="1800" spc="5" dirty="0">
                <a:latin typeface="Times New Roman"/>
                <a:cs typeface="Times New Roman"/>
              </a:rPr>
              <a:t>5= </a:t>
            </a:r>
            <a:r>
              <a:rPr sz="1800" dirty="0">
                <a:latin typeface="Times New Roman"/>
                <a:cs typeface="Times New Roman"/>
              </a:rPr>
              <a:t>Nặng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(.)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8" name="object 18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694499F7-3A29-C143-9030-85CBA32915EC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72" y="1532964"/>
            <a:ext cx="8021955" cy="8667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600"/>
              </a:spcBef>
            </a:pP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-95" dirty="0">
                <a:solidFill>
                  <a:srgbClr val="0000E6"/>
                </a:solidFill>
                <a:latin typeface="Times New Roman"/>
                <a:cs typeface="Times New Roman"/>
              </a:rPr>
              <a:t>04: </a:t>
            </a:r>
            <a:r>
              <a:rPr sz="2450" b="1" spc="-80" dirty="0">
                <a:solidFill>
                  <a:srgbClr val="0000E6"/>
                </a:solidFill>
                <a:latin typeface="Times New Roman"/>
                <a:cs typeface="Times New Roman"/>
              </a:rPr>
              <a:t>BỘ </a:t>
            </a:r>
            <a:r>
              <a:rPr sz="245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GÕ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TIẾNG </a:t>
            </a:r>
            <a:r>
              <a:rPr sz="2450" b="1" spc="-65" dirty="0">
                <a:solidFill>
                  <a:srgbClr val="0000E6"/>
                </a:solidFill>
                <a:latin typeface="Times New Roman"/>
                <a:cs typeface="Times New Roman"/>
              </a:rPr>
              <a:t>VIỆT </a:t>
            </a:r>
            <a:r>
              <a:rPr sz="2450" b="1" spc="-13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450" b="1" spc="-70" dirty="0">
                <a:solidFill>
                  <a:srgbClr val="0000E6"/>
                </a:solidFill>
                <a:latin typeface="Times New Roman"/>
                <a:cs typeface="Times New Roman"/>
              </a:rPr>
              <a:t>CÀI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ĐẶT </a:t>
            </a:r>
            <a:r>
              <a:rPr sz="2450" b="1" spc="110" dirty="0">
                <a:solidFill>
                  <a:srgbClr val="0000E6"/>
                </a:solidFill>
                <a:latin typeface="Times New Roman"/>
                <a:cs typeface="Times New Roman"/>
              </a:rPr>
              <a:t>FONT</a:t>
            </a:r>
            <a:r>
              <a:rPr sz="2450" b="1" spc="5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60" dirty="0">
                <a:solidFill>
                  <a:srgbClr val="0000E6"/>
                </a:solidFill>
                <a:latin typeface="Times New Roman"/>
                <a:cs typeface="Times New Roman"/>
              </a:rPr>
              <a:t>CHỮ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50" b="1" spc="10" dirty="0">
                <a:solidFill>
                  <a:srgbClr val="83992A"/>
                </a:solidFill>
                <a:latin typeface="Times New Roman"/>
                <a:cs typeface="Times New Roman"/>
              </a:rPr>
              <a:t>II.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PHÍM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TẮT THƯỜNG SỬ</a:t>
            </a:r>
            <a:r>
              <a:rPr sz="1950" b="1" spc="-3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DỤNG</a:t>
            </a:r>
            <a:endParaRPr sz="195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69614"/>
              </p:ext>
            </p:extLst>
          </p:nvPr>
        </p:nvGraphicFramePr>
        <p:xfrm>
          <a:off x="1145286" y="2413254"/>
          <a:ext cx="7739380" cy="644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3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13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CTRL +</a:t>
                      </a:r>
                      <a:r>
                        <a:rPr sz="165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SHIFT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50" spc="-5" dirty="0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qua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giữa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tiếng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anh, tiếng</a:t>
                      </a:r>
                      <a:r>
                        <a:rPr sz="16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việt</a:t>
                      </a:r>
                      <a:endParaRPr sz="16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CTRL +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SHIFT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65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F5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cửa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sổ 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tùy</a:t>
                      </a:r>
                      <a:r>
                        <a:rPr sz="1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chỉnh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1057655"/>
            <a:ext cx="10058400" cy="4995545"/>
            <a:chOff x="0" y="1057655"/>
            <a:chExt cx="10058400" cy="4995545"/>
          </a:xfrm>
        </p:grpSpPr>
        <p:sp>
          <p:nvSpPr>
            <p:cNvPr id="5" name="object 5"/>
            <p:cNvSpPr/>
            <p:nvPr/>
          </p:nvSpPr>
          <p:spPr>
            <a:xfrm>
              <a:off x="1257300" y="3153155"/>
              <a:ext cx="7633716" cy="2889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2727" y="3147060"/>
              <a:ext cx="7644765" cy="2900680"/>
            </a:xfrm>
            <a:custGeom>
              <a:avLst/>
              <a:gdLst/>
              <a:ahLst/>
              <a:cxnLst/>
              <a:rect l="l" t="t" r="r" b="b"/>
              <a:pathLst>
                <a:path w="7644765" h="2900679">
                  <a:moveTo>
                    <a:pt x="0" y="0"/>
                  </a:moveTo>
                  <a:lnTo>
                    <a:pt x="7644384" y="0"/>
                  </a:lnTo>
                  <a:lnTo>
                    <a:pt x="7644384" y="2900172"/>
                  </a:lnTo>
                  <a:lnTo>
                    <a:pt x="0" y="290017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1" name="object 11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B4230972-7F12-7942-B3A4-CD74DE8AEE82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57542" y="1600200"/>
            <a:ext cx="8743315" cy="4172167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894"/>
              </a:spcBef>
            </a:pP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6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05: CÁC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TRƯỚC KHI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650" b="1" spc="-7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650" dirty="0">
              <a:latin typeface="Times New Roman"/>
              <a:cs typeface="Times New Roman"/>
            </a:endParaRPr>
          </a:p>
          <a:p>
            <a:pPr marL="12700" marR="384175" indent="377825">
              <a:lnSpc>
                <a:spcPct val="100400"/>
              </a:lnSpc>
              <a:spcBef>
                <a:spcPts val="710"/>
              </a:spcBef>
              <a:tabLst>
                <a:tab pos="8350250" algn="l"/>
              </a:tabLst>
            </a:pP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Để soạn thảo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văn bản nhanh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và chuẩn,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nên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thực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hiện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việc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căn</a:t>
            </a:r>
            <a:r>
              <a:rPr sz="2300" spc="-3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chỉnh 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trang giấy soạn thảo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văn bản theo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các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quy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định chuẩn,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rồi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mới bắt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đầu  </a:t>
            </a:r>
            <a:r>
              <a:rPr sz="2300" spc="10" dirty="0" err="1">
                <a:solidFill>
                  <a:srgbClr val="262626"/>
                </a:solidFill>
                <a:latin typeface="Times New Roman"/>
                <a:cs typeface="Times New Roman"/>
              </a:rPr>
              <a:t>thực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vi-VN"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hiện soạn thảo.</a:t>
            </a:r>
          </a:p>
          <a:p>
            <a:pPr marL="12700" marR="384175" indent="377825">
              <a:lnSpc>
                <a:spcPct val="100400"/>
              </a:lnSpc>
              <a:spcBef>
                <a:spcPts val="710"/>
              </a:spcBef>
              <a:tabLst>
                <a:tab pos="8350250" algn="l"/>
              </a:tabLst>
            </a:pPr>
            <a:r>
              <a:rPr sz="2300" spc="5" dirty="0" err="1">
                <a:solidFill>
                  <a:srgbClr val="262626"/>
                </a:solidFill>
                <a:latin typeface="Times New Roman"/>
                <a:cs typeface="Times New Roman"/>
              </a:rPr>
              <a:t>Một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 số kiến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thức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cần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lưu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ý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một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số nội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dung</a:t>
            </a:r>
            <a:r>
              <a:rPr sz="2300" spc="-2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sau:</a:t>
            </a:r>
            <a:endParaRPr sz="2300" dirty="0">
              <a:latin typeface="Times New Roman"/>
              <a:cs typeface="Times New Roman"/>
            </a:endParaRPr>
          </a:p>
          <a:p>
            <a:pPr marL="563880" indent="-173990">
              <a:lnSpc>
                <a:spcPct val="100000"/>
              </a:lnSpc>
              <a:spcBef>
                <a:spcPts val="505"/>
              </a:spcBef>
              <a:buChar char="-"/>
              <a:tabLst>
                <a:tab pos="564515" algn="l"/>
              </a:tabLst>
            </a:pP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Hiển thị thước đo </a:t>
            </a:r>
            <a:r>
              <a:rPr sz="2300" spc="15" dirty="0">
                <a:solidFill>
                  <a:srgbClr val="262626"/>
                </a:solidFill>
                <a:latin typeface="Times New Roman"/>
                <a:cs typeface="Times New Roman"/>
              </a:rPr>
              <a:t>và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đổi đơn vị</a:t>
            </a:r>
            <a:r>
              <a:rPr sz="2300" spc="-1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tính</a:t>
            </a:r>
            <a:endParaRPr sz="2300" dirty="0">
              <a:latin typeface="Times New Roman"/>
              <a:cs typeface="Times New Roman"/>
            </a:endParaRPr>
          </a:p>
          <a:p>
            <a:pPr marL="563880" indent="-173990">
              <a:lnSpc>
                <a:spcPct val="100000"/>
              </a:lnSpc>
              <a:spcBef>
                <a:spcPts val="515"/>
              </a:spcBef>
              <a:buChar char="-"/>
              <a:tabLst>
                <a:tab pos="564515" algn="l"/>
              </a:tabLst>
            </a:pP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Chọn Font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chữ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và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cỡ</a:t>
            </a:r>
            <a:r>
              <a:rPr sz="2300" spc="-1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chữ</a:t>
            </a:r>
            <a:endParaRPr sz="2300" dirty="0">
              <a:latin typeface="Times New Roman"/>
              <a:cs typeface="Times New Roman"/>
            </a:endParaRPr>
          </a:p>
          <a:p>
            <a:pPr marL="563880" indent="-173990">
              <a:lnSpc>
                <a:spcPct val="100000"/>
              </a:lnSpc>
              <a:spcBef>
                <a:spcPts val="505"/>
              </a:spcBef>
              <a:buChar char="-"/>
              <a:tabLst>
                <a:tab pos="564515" algn="l"/>
              </a:tabLst>
            </a:pP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Căn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chỉnh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khoảng cách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dòng,</a:t>
            </a:r>
            <a:r>
              <a:rPr sz="2300" spc="-20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đoạn</a:t>
            </a:r>
            <a:endParaRPr sz="2300" dirty="0">
              <a:latin typeface="Times New Roman"/>
              <a:cs typeface="Times New Roman"/>
            </a:endParaRPr>
          </a:p>
          <a:p>
            <a:pPr marL="12700" marR="4822825" indent="377825">
              <a:lnSpc>
                <a:spcPct val="118200"/>
              </a:lnSpc>
              <a:buChar char="-"/>
              <a:tabLst>
                <a:tab pos="564515" algn="l"/>
              </a:tabLst>
            </a:pP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Chọn lề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giấy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và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hướng giấy 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Sau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đây </a:t>
            </a:r>
            <a:r>
              <a:rPr sz="2300" spc="-5" dirty="0">
                <a:solidFill>
                  <a:srgbClr val="262626"/>
                </a:solidFill>
                <a:latin typeface="Times New Roman"/>
                <a:cs typeface="Times New Roman"/>
              </a:rPr>
              <a:t>là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chi </a:t>
            </a:r>
            <a:r>
              <a:rPr sz="2300" dirty="0">
                <a:solidFill>
                  <a:srgbClr val="262626"/>
                </a:solidFill>
                <a:latin typeface="Times New Roman"/>
                <a:cs typeface="Times New Roman"/>
              </a:rPr>
              <a:t>tiết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từng </a:t>
            </a:r>
            <a:r>
              <a:rPr sz="2300" spc="5" dirty="0">
                <a:solidFill>
                  <a:srgbClr val="262626"/>
                </a:solidFill>
                <a:latin typeface="Times New Roman"/>
                <a:cs typeface="Times New Roman"/>
              </a:rPr>
              <a:t>nội</a:t>
            </a:r>
            <a:r>
              <a:rPr sz="2300" spc="-1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262626"/>
                </a:solidFill>
                <a:latin typeface="Times New Roman"/>
                <a:cs typeface="Times New Roman"/>
              </a:rPr>
              <a:t>dung: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9E032157-2CD2-CA4F-9B78-2FDFF35F8D7F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3306" y="1486228"/>
            <a:ext cx="8685530" cy="11861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05: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BẢN TRƯỚC </a:t>
            </a:r>
            <a:r>
              <a:rPr sz="26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KHI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650" b="1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ts val="2695"/>
              </a:lnSpc>
              <a:spcBef>
                <a:spcPts val="445"/>
              </a:spcBef>
              <a:tabLst>
                <a:tab pos="394970" algn="l"/>
              </a:tabLst>
            </a:pPr>
            <a:r>
              <a:rPr sz="22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I.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HIỂN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THỊ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THƯỚC</a:t>
            </a:r>
            <a:r>
              <a:rPr sz="195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ĐO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ts val="2335"/>
              </a:lnSpc>
            </a:pPr>
            <a:r>
              <a:rPr sz="1950" spc="15" dirty="0" err="1">
                <a:solidFill>
                  <a:srgbClr val="262626"/>
                </a:solidFill>
                <a:latin typeface="Times New Roman"/>
                <a:cs typeface="Times New Roman"/>
              </a:rPr>
              <a:t>Thẻ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View</a:t>
            </a:r>
            <a:r>
              <a:rPr lang="en-VN" sz="1950" spc="-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-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Tích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công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cụ</a:t>
            </a:r>
            <a:r>
              <a:rPr sz="1950" spc="-10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Ruler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30165"/>
            <a:chOff x="0" y="1057655"/>
            <a:chExt cx="10058400" cy="5130165"/>
          </a:xfrm>
        </p:grpSpPr>
        <p:sp>
          <p:nvSpPr>
            <p:cNvPr id="5" name="object 5"/>
            <p:cNvSpPr/>
            <p:nvPr/>
          </p:nvSpPr>
          <p:spPr>
            <a:xfrm>
              <a:off x="1008888" y="2682239"/>
              <a:ext cx="8410956" cy="3505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25F6D7B-79CF-384A-9299-D6F11E3569F7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2144" y="2287523"/>
            <a:ext cx="7941564" cy="1545082"/>
            <a:chOff x="1152144" y="2287523"/>
            <a:chExt cx="7941564" cy="1545082"/>
          </a:xfrm>
        </p:grpSpPr>
        <p:sp>
          <p:nvSpPr>
            <p:cNvPr id="3" name="object 3"/>
            <p:cNvSpPr/>
            <p:nvPr/>
          </p:nvSpPr>
          <p:spPr>
            <a:xfrm>
              <a:off x="1152144" y="3055620"/>
              <a:ext cx="7762240" cy="0"/>
            </a:xfrm>
            <a:custGeom>
              <a:avLst/>
              <a:gdLst/>
              <a:ahLst/>
              <a:cxnLst/>
              <a:rect l="l" t="t" r="r" b="b"/>
              <a:pathLst>
                <a:path w="7762240">
                  <a:moveTo>
                    <a:pt x="0" y="0"/>
                  </a:moveTo>
                  <a:lnTo>
                    <a:pt x="7761732" y="0"/>
                  </a:lnTo>
                </a:path>
              </a:pathLst>
            </a:custGeom>
            <a:ln w="13716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79564" y="2287523"/>
              <a:ext cx="1914144" cy="15450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3306" y="1486228"/>
            <a:ext cx="8685530" cy="148780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05: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6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BẢN TRƯỚC </a:t>
            </a:r>
            <a:r>
              <a:rPr sz="26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KHI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650" b="1" spc="-8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6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ts val="2695"/>
              </a:lnSpc>
              <a:spcBef>
                <a:spcPts val="445"/>
              </a:spcBef>
            </a:pPr>
            <a:r>
              <a:rPr sz="22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II.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ĐỔI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ĐƠN VỊ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TÍNH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VỀ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Centimeter</a:t>
            </a:r>
            <a:r>
              <a:rPr sz="1950" b="1" spc="-3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(cm)</a:t>
            </a:r>
            <a:endParaRPr sz="1950" dirty="0">
              <a:latin typeface="Times New Roman"/>
              <a:cs typeface="Times New Roman"/>
            </a:endParaRPr>
          </a:p>
          <a:p>
            <a:pPr marL="436245" marR="324485">
              <a:lnSpc>
                <a:spcPts val="2380"/>
              </a:lnSpc>
              <a:spcBef>
                <a:spcPts val="40"/>
              </a:spcBef>
            </a:pPr>
            <a:r>
              <a:rPr sz="1950" spc="15" dirty="0" err="1">
                <a:solidFill>
                  <a:srgbClr val="262626"/>
                </a:solidFill>
                <a:latin typeface="Times New Roman"/>
                <a:cs typeface="Times New Roman"/>
              </a:rPr>
              <a:t>Thẻ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File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Options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Advanced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nhìn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sang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bảng bên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phải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những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dòng</a:t>
            </a:r>
            <a:r>
              <a:rPr sz="1950" b="1" spc="-1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chữ 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đậm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,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tìm </a:t>
            </a:r>
            <a:r>
              <a:rPr sz="1950" spc="10" dirty="0" err="1">
                <a:solidFill>
                  <a:srgbClr val="262626"/>
                </a:solidFill>
                <a:latin typeface="Times New Roman"/>
                <a:cs typeface="Times New Roman"/>
              </a:rPr>
              <a:t>đến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Display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Show…unit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of </a:t>
            </a:r>
            <a:r>
              <a:rPr lang="en-VN" sz="1950" spc="-1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-1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tích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chọn là</a:t>
            </a:r>
            <a:r>
              <a:rPr sz="195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Centimeter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5148580"/>
            <a:chOff x="0" y="1057655"/>
            <a:chExt cx="10058400" cy="5148580"/>
          </a:xfrm>
        </p:grpSpPr>
        <p:sp>
          <p:nvSpPr>
            <p:cNvPr id="8" name="object 8"/>
            <p:cNvSpPr/>
            <p:nvPr/>
          </p:nvSpPr>
          <p:spPr>
            <a:xfrm>
              <a:off x="4849367" y="3069335"/>
              <a:ext cx="4570476" cy="31257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19" y="3073907"/>
              <a:ext cx="1441704" cy="31165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3066288"/>
              <a:ext cx="1457325" cy="3131820"/>
            </a:xfrm>
            <a:custGeom>
              <a:avLst/>
              <a:gdLst/>
              <a:ahLst/>
              <a:cxnLst/>
              <a:rect l="l" t="t" r="r" b="b"/>
              <a:pathLst>
                <a:path w="1457325" h="3131820">
                  <a:moveTo>
                    <a:pt x="0" y="0"/>
                  </a:moveTo>
                  <a:lnTo>
                    <a:pt x="1456943" y="0"/>
                  </a:lnTo>
                  <a:lnTo>
                    <a:pt x="1456943" y="3131820"/>
                  </a:lnTo>
                  <a:lnTo>
                    <a:pt x="0" y="313182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5079" y="4410455"/>
              <a:ext cx="567055" cy="657225"/>
            </a:xfrm>
            <a:custGeom>
              <a:avLst/>
              <a:gdLst/>
              <a:ahLst/>
              <a:cxnLst/>
              <a:rect l="l" t="t" r="r" b="b"/>
              <a:pathLst>
                <a:path w="567055" h="657225">
                  <a:moveTo>
                    <a:pt x="18288" y="492252"/>
                  </a:moveTo>
                  <a:lnTo>
                    <a:pt x="0" y="492252"/>
                  </a:lnTo>
                  <a:lnTo>
                    <a:pt x="0" y="164592"/>
                  </a:lnTo>
                  <a:lnTo>
                    <a:pt x="18288" y="164592"/>
                  </a:lnTo>
                  <a:lnTo>
                    <a:pt x="18288" y="492252"/>
                  </a:lnTo>
                  <a:close/>
                </a:path>
                <a:path w="567055" h="657225">
                  <a:moveTo>
                    <a:pt x="71628" y="492252"/>
                  </a:moveTo>
                  <a:lnTo>
                    <a:pt x="36576" y="492252"/>
                  </a:lnTo>
                  <a:lnTo>
                    <a:pt x="36576" y="164592"/>
                  </a:lnTo>
                  <a:lnTo>
                    <a:pt x="71628" y="164592"/>
                  </a:lnTo>
                  <a:lnTo>
                    <a:pt x="71628" y="492252"/>
                  </a:lnTo>
                  <a:close/>
                </a:path>
                <a:path w="567055" h="657225">
                  <a:moveTo>
                    <a:pt x="283464" y="656844"/>
                  </a:moveTo>
                  <a:lnTo>
                    <a:pt x="283464" y="492252"/>
                  </a:lnTo>
                  <a:lnTo>
                    <a:pt x="88392" y="492252"/>
                  </a:lnTo>
                  <a:lnTo>
                    <a:pt x="88392" y="164592"/>
                  </a:lnTo>
                  <a:lnTo>
                    <a:pt x="283464" y="164592"/>
                  </a:lnTo>
                  <a:lnTo>
                    <a:pt x="283464" y="0"/>
                  </a:lnTo>
                  <a:lnTo>
                    <a:pt x="566928" y="329184"/>
                  </a:lnTo>
                  <a:lnTo>
                    <a:pt x="283464" y="656844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5079" y="4410455"/>
              <a:ext cx="567055" cy="657225"/>
            </a:xfrm>
            <a:custGeom>
              <a:avLst/>
              <a:gdLst/>
              <a:ahLst/>
              <a:cxnLst/>
              <a:rect l="l" t="t" r="r" b="b"/>
              <a:pathLst>
                <a:path w="567055" h="657225">
                  <a:moveTo>
                    <a:pt x="0" y="164591"/>
                  </a:moveTo>
                  <a:lnTo>
                    <a:pt x="18288" y="164591"/>
                  </a:lnTo>
                  <a:lnTo>
                    <a:pt x="18288" y="492251"/>
                  </a:lnTo>
                  <a:lnTo>
                    <a:pt x="0" y="492251"/>
                  </a:lnTo>
                  <a:lnTo>
                    <a:pt x="0" y="164591"/>
                  </a:lnTo>
                  <a:close/>
                </a:path>
                <a:path w="567055" h="657225">
                  <a:moveTo>
                    <a:pt x="36576" y="164591"/>
                  </a:moveTo>
                  <a:lnTo>
                    <a:pt x="71628" y="164591"/>
                  </a:lnTo>
                  <a:lnTo>
                    <a:pt x="71628" y="492251"/>
                  </a:lnTo>
                  <a:lnTo>
                    <a:pt x="36576" y="492251"/>
                  </a:lnTo>
                  <a:lnTo>
                    <a:pt x="36576" y="164591"/>
                  </a:lnTo>
                  <a:close/>
                </a:path>
                <a:path w="567055" h="657225">
                  <a:moveTo>
                    <a:pt x="88391" y="164591"/>
                  </a:moveTo>
                  <a:lnTo>
                    <a:pt x="283464" y="164591"/>
                  </a:lnTo>
                  <a:lnTo>
                    <a:pt x="283464" y="0"/>
                  </a:lnTo>
                  <a:lnTo>
                    <a:pt x="566928" y="329183"/>
                  </a:lnTo>
                  <a:lnTo>
                    <a:pt x="283464" y="656843"/>
                  </a:lnTo>
                  <a:lnTo>
                    <a:pt x="283464" y="492251"/>
                  </a:lnTo>
                  <a:lnTo>
                    <a:pt x="88391" y="492251"/>
                  </a:lnTo>
                  <a:lnTo>
                    <a:pt x="88391" y="164591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9955" y="4410455"/>
              <a:ext cx="567055" cy="657225"/>
            </a:xfrm>
            <a:custGeom>
              <a:avLst/>
              <a:gdLst/>
              <a:ahLst/>
              <a:cxnLst/>
              <a:rect l="l" t="t" r="r" b="b"/>
              <a:pathLst>
                <a:path w="567054" h="657225">
                  <a:moveTo>
                    <a:pt x="18288" y="492252"/>
                  </a:moveTo>
                  <a:lnTo>
                    <a:pt x="0" y="492252"/>
                  </a:lnTo>
                  <a:lnTo>
                    <a:pt x="0" y="164592"/>
                  </a:lnTo>
                  <a:lnTo>
                    <a:pt x="18288" y="164592"/>
                  </a:lnTo>
                  <a:lnTo>
                    <a:pt x="18288" y="492252"/>
                  </a:lnTo>
                  <a:close/>
                </a:path>
                <a:path w="567054" h="657225">
                  <a:moveTo>
                    <a:pt x="70104" y="492252"/>
                  </a:moveTo>
                  <a:lnTo>
                    <a:pt x="35052" y="492252"/>
                  </a:lnTo>
                  <a:lnTo>
                    <a:pt x="35052" y="164592"/>
                  </a:lnTo>
                  <a:lnTo>
                    <a:pt x="70104" y="164592"/>
                  </a:lnTo>
                  <a:lnTo>
                    <a:pt x="70104" y="492252"/>
                  </a:lnTo>
                  <a:close/>
                </a:path>
                <a:path w="567054" h="657225">
                  <a:moveTo>
                    <a:pt x="283464" y="656844"/>
                  </a:moveTo>
                  <a:lnTo>
                    <a:pt x="283464" y="492252"/>
                  </a:lnTo>
                  <a:lnTo>
                    <a:pt x="88392" y="492252"/>
                  </a:lnTo>
                  <a:lnTo>
                    <a:pt x="88392" y="164592"/>
                  </a:lnTo>
                  <a:lnTo>
                    <a:pt x="283464" y="164592"/>
                  </a:lnTo>
                  <a:lnTo>
                    <a:pt x="283464" y="0"/>
                  </a:lnTo>
                  <a:lnTo>
                    <a:pt x="566928" y="329184"/>
                  </a:lnTo>
                  <a:lnTo>
                    <a:pt x="283464" y="656844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9955" y="4410455"/>
              <a:ext cx="567055" cy="657225"/>
            </a:xfrm>
            <a:custGeom>
              <a:avLst/>
              <a:gdLst/>
              <a:ahLst/>
              <a:cxnLst/>
              <a:rect l="l" t="t" r="r" b="b"/>
              <a:pathLst>
                <a:path w="567054" h="657225">
                  <a:moveTo>
                    <a:pt x="0" y="164591"/>
                  </a:moveTo>
                  <a:lnTo>
                    <a:pt x="18288" y="164591"/>
                  </a:lnTo>
                  <a:lnTo>
                    <a:pt x="18288" y="492251"/>
                  </a:lnTo>
                  <a:lnTo>
                    <a:pt x="0" y="492251"/>
                  </a:lnTo>
                  <a:lnTo>
                    <a:pt x="0" y="164591"/>
                  </a:lnTo>
                  <a:close/>
                </a:path>
                <a:path w="567054" h="657225">
                  <a:moveTo>
                    <a:pt x="35052" y="164591"/>
                  </a:moveTo>
                  <a:lnTo>
                    <a:pt x="70104" y="164591"/>
                  </a:lnTo>
                  <a:lnTo>
                    <a:pt x="70104" y="492251"/>
                  </a:lnTo>
                  <a:lnTo>
                    <a:pt x="35052" y="492251"/>
                  </a:lnTo>
                  <a:lnTo>
                    <a:pt x="35052" y="164591"/>
                  </a:lnTo>
                  <a:close/>
                </a:path>
                <a:path w="567054" h="657225">
                  <a:moveTo>
                    <a:pt x="88391" y="164591"/>
                  </a:moveTo>
                  <a:lnTo>
                    <a:pt x="283464" y="164591"/>
                  </a:lnTo>
                  <a:lnTo>
                    <a:pt x="283464" y="0"/>
                  </a:lnTo>
                  <a:lnTo>
                    <a:pt x="566928" y="329183"/>
                  </a:lnTo>
                  <a:lnTo>
                    <a:pt x="283464" y="656843"/>
                  </a:lnTo>
                  <a:lnTo>
                    <a:pt x="283464" y="492251"/>
                  </a:lnTo>
                  <a:lnTo>
                    <a:pt x="88391" y="492251"/>
                  </a:lnTo>
                  <a:lnTo>
                    <a:pt x="88391" y="164591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7539" y="3073907"/>
              <a:ext cx="973835" cy="31165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20" name="object 2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A4F2E104-C564-744D-97B4-0FF974E259E6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60966" y="5238489"/>
            <a:ext cx="7491095" cy="7359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VN" sz="2250" spc="335" dirty="0">
                <a:solidFill>
                  <a:srgbClr val="83992A"/>
                </a:solidFill>
                <a:latin typeface="FontAwesome"/>
                <a:cs typeface="FontAwesome"/>
              </a:rPr>
              <a:t>-</a:t>
            </a:r>
            <a:r>
              <a:rPr sz="1950" b="1" i="1" spc="335" dirty="0" err="1">
                <a:solidFill>
                  <a:srgbClr val="0000E6"/>
                </a:solidFill>
                <a:latin typeface="Times New Roman"/>
                <a:cs typeface="Times New Roman"/>
              </a:rPr>
              <a:t>Chú</a:t>
            </a:r>
            <a:r>
              <a:rPr sz="1950" b="1" i="1" spc="-2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ý: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Văn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180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có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sẵn, phải chọn tất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cả, rồi mới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chọn Font chữ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180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cỡ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chữ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lang="en-VN" sz="2050" spc="1140" dirty="0">
                <a:solidFill>
                  <a:srgbClr val="83992A"/>
                </a:solidFill>
                <a:latin typeface="FontAwesome"/>
                <a:cs typeface="FontAwesome"/>
              </a:rPr>
              <a:t>-</a:t>
            </a:r>
            <a:r>
              <a:rPr sz="2050" spc="-310" dirty="0">
                <a:solidFill>
                  <a:srgbClr val="83992A"/>
                </a:solidFill>
                <a:latin typeface="FontAwesome"/>
                <a:cs typeface="FontAwesome"/>
              </a:rPr>
              <a:t>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Nếu tự </a:t>
            </a:r>
            <a:r>
              <a:rPr sz="180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gõ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tay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tìm kiếm Font </a:t>
            </a:r>
            <a:r>
              <a:rPr sz="1800" i="1" dirty="0">
                <a:solidFill>
                  <a:srgbClr val="0000E6"/>
                </a:solidFill>
                <a:latin typeface="Times New Roman"/>
                <a:cs typeface="Times New Roman"/>
              </a:rPr>
              <a:t>chữ, cỡ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chữ, </a:t>
            </a:r>
            <a:r>
              <a:rPr sz="1800" i="1" spc="-5" dirty="0">
                <a:solidFill>
                  <a:srgbClr val="0000E6"/>
                </a:solidFill>
                <a:latin typeface="Times New Roman"/>
                <a:cs typeface="Times New Roman"/>
              </a:rPr>
              <a:t>kết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thúc phải nhấn </a:t>
            </a:r>
            <a:r>
              <a:rPr sz="180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Enter </a:t>
            </a:r>
            <a:r>
              <a:rPr sz="1800" i="1" spc="5" dirty="0">
                <a:solidFill>
                  <a:srgbClr val="0000E6"/>
                </a:solidFill>
                <a:latin typeface="Times New Roman"/>
                <a:cs typeface="Times New Roman"/>
              </a:rPr>
              <a:t>để </a:t>
            </a:r>
            <a:r>
              <a:rPr sz="1800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áp </a:t>
            </a:r>
            <a:r>
              <a:rPr sz="1800" i="1" spc="-305" dirty="0">
                <a:solidFill>
                  <a:srgbClr val="0000E6"/>
                </a:solidFill>
                <a:latin typeface="Times New Roman"/>
                <a:cs typeface="Times New Roman"/>
              </a:rPr>
              <a:t>dụng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105" y="1466798"/>
            <a:ext cx="8703945" cy="124396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BƯỚC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TRƯỚC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KHI SOẠN THẢO</a:t>
            </a:r>
            <a:r>
              <a:rPr sz="2450" b="1" spc="-1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(tiếp)</a:t>
            </a:r>
            <a:endParaRPr sz="2450">
              <a:latin typeface="Times New Roman"/>
              <a:cs typeface="Times New Roman"/>
            </a:endParaRPr>
          </a:p>
          <a:p>
            <a:pPr marL="17145">
              <a:lnSpc>
                <a:spcPts val="2690"/>
              </a:lnSpc>
              <a:spcBef>
                <a:spcPts val="785"/>
              </a:spcBef>
            </a:pPr>
            <a:r>
              <a:rPr sz="2250" b="1" spc="25" dirty="0">
                <a:solidFill>
                  <a:srgbClr val="83992A"/>
                </a:solidFill>
                <a:latin typeface="Times New Roman"/>
                <a:cs typeface="Times New Roman"/>
              </a:rPr>
              <a:t>III.</a:t>
            </a: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CHỌN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FONT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CHỮ,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CỠ</a:t>
            </a:r>
            <a:r>
              <a:rPr sz="195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CHỮ:</a:t>
            </a:r>
            <a:endParaRPr sz="1950">
              <a:latin typeface="Times New Roman"/>
              <a:cs typeface="Times New Roman"/>
            </a:endParaRPr>
          </a:p>
          <a:p>
            <a:pPr marL="445134">
              <a:lnSpc>
                <a:spcPts val="2330"/>
              </a:lnSpc>
              <a:tabLst>
                <a:tab pos="3540760" algn="l"/>
              </a:tabLst>
            </a:pPr>
            <a:r>
              <a:rPr sz="1950" spc="15" dirty="0">
                <a:latin typeface="Times New Roman"/>
                <a:cs typeface="Times New Roman"/>
              </a:rPr>
              <a:t>Font </a:t>
            </a:r>
            <a:r>
              <a:rPr sz="1950" spc="10" dirty="0">
                <a:latin typeface="Times New Roman"/>
                <a:cs typeface="Times New Roman"/>
              </a:rPr>
              <a:t>chữ: </a:t>
            </a:r>
            <a:r>
              <a:rPr sz="1950" spc="-10" dirty="0">
                <a:latin typeface="Times New Roman"/>
                <a:cs typeface="Times New Roman"/>
              </a:rPr>
              <a:t>Times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New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Roman	------------- </a:t>
            </a:r>
            <a:r>
              <a:rPr sz="1950" spc="10" dirty="0">
                <a:latin typeface="Times New Roman"/>
                <a:cs typeface="Times New Roman"/>
              </a:rPr>
              <a:t>Cỡ </a:t>
            </a:r>
            <a:r>
              <a:rPr sz="1950" spc="5" dirty="0">
                <a:latin typeface="Times New Roman"/>
                <a:cs typeface="Times New Roman"/>
              </a:rPr>
              <a:t>chữ:</a:t>
            </a:r>
            <a:r>
              <a:rPr sz="1950" spc="15" dirty="0">
                <a:latin typeface="Times New Roman"/>
                <a:cs typeface="Times New Roman"/>
              </a:rPr>
              <a:t> 13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057655"/>
            <a:ext cx="10058400" cy="4224655"/>
            <a:chOff x="0" y="1057655"/>
            <a:chExt cx="10058400" cy="4224655"/>
          </a:xfrm>
        </p:grpSpPr>
        <p:sp>
          <p:nvSpPr>
            <p:cNvPr id="6" name="object 6"/>
            <p:cNvSpPr/>
            <p:nvPr/>
          </p:nvSpPr>
          <p:spPr>
            <a:xfrm>
              <a:off x="1200911" y="2727960"/>
              <a:ext cx="8218932" cy="2537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4816" y="2724911"/>
              <a:ext cx="8228330" cy="2546985"/>
            </a:xfrm>
            <a:custGeom>
              <a:avLst/>
              <a:gdLst/>
              <a:ahLst/>
              <a:cxnLst/>
              <a:rect l="l" t="t" r="r" b="b"/>
              <a:pathLst>
                <a:path w="8228330" h="2546985">
                  <a:moveTo>
                    <a:pt x="0" y="0"/>
                  </a:moveTo>
                  <a:lnTo>
                    <a:pt x="8228076" y="0"/>
                  </a:lnTo>
                  <a:lnTo>
                    <a:pt x="8228076" y="2546604"/>
                  </a:lnTo>
                  <a:lnTo>
                    <a:pt x="0" y="254660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2" name="object 12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3A545C5B-DE62-A141-B422-75C259BB6354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2037" y="1584453"/>
            <a:ext cx="8611870" cy="330949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34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TRƯỚC KHI SOẠN THẢO</a:t>
            </a:r>
            <a:r>
              <a:rPr sz="2200" b="1" spc="-2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(tiếp)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ts val="2695"/>
              </a:lnSpc>
              <a:spcBef>
                <a:spcPts val="250"/>
              </a:spcBef>
            </a:pPr>
            <a:r>
              <a:rPr sz="2250" b="1" spc="10" dirty="0">
                <a:solidFill>
                  <a:srgbClr val="83992A"/>
                </a:solidFill>
                <a:latin typeface="Times New Roman"/>
                <a:cs typeface="Times New Roman"/>
              </a:rPr>
              <a:t>IV.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CĂN CHỈNH KHOẢNG CÁCH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DÒNG,</a:t>
            </a:r>
            <a:r>
              <a:rPr sz="1950" b="1" spc="-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ĐOẠN</a:t>
            </a:r>
            <a:endParaRPr sz="1950" dirty="0">
              <a:latin typeface="Times New Roman"/>
              <a:cs typeface="Times New Roman"/>
            </a:endParaRPr>
          </a:p>
          <a:p>
            <a:pPr marL="390525" marR="145415">
              <a:lnSpc>
                <a:spcPts val="2360"/>
              </a:lnSpc>
              <a:spcBef>
                <a:spcPts val="55"/>
              </a:spcBef>
            </a:pP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Page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Layout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(Layout)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Paragraph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thẻ Indent and Spacing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Spacing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-16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các </a:t>
            </a: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mục</a:t>
            </a:r>
            <a:r>
              <a:rPr sz="1950" spc="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sau: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775"/>
              </a:spcBef>
            </a:pP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After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(Khoảng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cách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so với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đoạn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sau):</a:t>
            </a:r>
            <a:r>
              <a:rPr sz="1950" spc="-20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6pt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625"/>
              </a:spcBef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Before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(Khoảng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cách so với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đoạn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trước):</a:t>
            </a:r>
            <a:r>
              <a:rPr sz="1950" spc="-10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6pt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635"/>
              </a:spcBef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Line spacing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(Khoảng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cách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dòng):</a:t>
            </a:r>
            <a:r>
              <a:rPr sz="1950" spc="-1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Single.</a:t>
            </a:r>
            <a:endParaRPr sz="1950" dirty="0">
              <a:latin typeface="Times New Roman"/>
              <a:cs typeface="Times New Roman"/>
            </a:endParaRPr>
          </a:p>
          <a:p>
            <a:pPr marL="390525" marR="5080">
              <a:lnSpc>
                <a:spcPts val="2980"/>
              </a:lnSpc>
              <a:spcBef>
                <a:spcPts val="190"/>
              </a:spcBef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(“Don’t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add space…”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Bỏ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tích </a:t>
            </a:r>
            <a:r>
              <a:rPr sz="1950" spc="5" dirty="0" err="1">
                <a:solidFill>
                  <a:srgbClr val="262626"/>
                </a:solidFill>
                <a:latin typeface="Times New Roman"/>
                <a:cs typeface="Times New Roman"/>
              </a:rPr>
              <a:t>chọn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)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Set As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Default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All document…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-26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OK 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(Xem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hình trang</a:t>
            </a:r>
            <a:r>
              <a:rPr sz="1950" spc="-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sau)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5139055"/>
            <a:chOff x="0" y="1057655"/>
            <a:chExt cx="10058400" cy="5139055"/>
          </a:xfrm>
        </p:grpSpPr>
        <p:sp>
          <p:nvSpPr>
            <p:cNvPr id="8" name="object 8"/>
            <p:cNvSpPr/>
            <p:nvPr/>
          </p:nvSpPr>
          <p:spPr>
            <a:xfrm>
              <a:off x="4006596" y="4465320"/>
              <a:ext cx="5504687" cy="171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02023" y="4460747"/>
              <a:ext cx="5514340" cy="1727200"/>
            </a:xfrm>
            <a:custGeom>
              <a:avLst/>
              <a:gdLst/>
              <a:ahLst/>
              <a:cxnLst/>
              <a:rect l="l" t="t" r="r" b="b"/>
              <a:pathLst>
                <a:path w="5514340" h="1727200">
                  <a:moveTo>
                    <a:pt x="0" y="0"/>
                  </a:moveTo>
                  <a:lnTo>
                    <a:pt x="5513832" y="0"/>
                  </a:lnTo>
                  <a:lnTo>
                    <a:pt x="5513832" y="1726692"/>
                  </a:lnTo>
                  <a:lnTo>
                    <a:pt x="0" y="172669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4" name="object 14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5FA4D5B8-E373-4E4D-89AE-2DEC2B45129F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81690" y="1475378"/>
            <a:ext cx="8976360" cy="279082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17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01: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THAO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TÁC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VỚI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PHẦN MỀM</a:t>
            </a:r>
            <a:r>
              <a:rPr sz="2200" b="1" spc="-3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435609" algn="l"/>
              </a:tabLst>
            </a:pPr>
            <a:r>
              <a:rPr sz="1950" b="1" spc="5" dirty="0">
                <a:solidFill>
                  <a:srgbClr val="90C126"/>
                </a:solidFill>
                <a:latin typeface="Times New Roman"/>
                <a:cs typeface="Times New Roman"/>
              </a:rPr>
              <a:t>I.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KHỞI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ĐỘNG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sz="195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MỀM</a:t>
            </a:r>
            <a:r>
              <a:rPr sz="195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WORD</a:t>
            </a:r>
            <a:endParaRPr sz="1950" dirty="0">
              <a:latin typeface="Times New Roman"/>
              <a:cs typeface="Times New Roman"/>
            </a:endParaRPr>
          </a:p>
          <a:p>
            <a:pPr marL="436245" marR="277495">
              <a:lnSpc>
                <a:spcPct val="101499"/>
              </a:lnSpc>
              <a:spcBef>
                <a:spcPts val="10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C1: Nhấn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Windows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S </a:t>
            </a:r>
            <a:r>
              <a:rPr lang="en-VN" sz="1950" spc="-1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-1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Gõ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từ </a:t>
            </a:r>
            <a:r>
              <a:rPr sz="1950" spc="-10" dirty="0">
                <a:solidFill>
                  <a:srgbClr val="3F3F3F"/>
                </a:solidFill>
                <a:latin typeface="Times New Roman"/>
                <a:cs typeface="Times New Roman"/>
              </a:rPr>
              <a:t>“Word” </a:t>
            </a:r>
            <a:r>
              <a:rPr lang="en-VN" sz="1950" spc="-1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-1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Enter</a:t>
            </a:r>
            <a:r>
              <a:rPr lang="en-VN" sz="1950" spc="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“Blank document”  </a:t>
            </a:r>
            <a:endParaRPr lang="vi-VN" sz="1950" spc="10" dirty="0">
              <a:solidFill>
                <a:srgbClr val="3F3F3F"/>
              </a:solidFill>
              <a:latin typeface="Times New Roman"/>
              <a:cs typeface="Times New Roman"/>
            </a:endParaRPr>
          </a:p>
          <a:p>
            <a:pPr marL="436245" marR="277495">
              <a:lnSpc>
                <a:spcPct val="101499"/>
              </a:lnSpc>
              <a:spcBef>
                <a:spcPts val="10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C2: Nhấn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Windows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R </a:t>
            </a:r>
            <a:r>
              <a:rPr lang="en-VN" sz="1950" spc="-1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-1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Gõ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từ “winword” </a:t>
            </a:r>
            <a:r>
              <a:rPr lang="en-VN" sz="1950" spc="-1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-1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Enter</a:t>
            </a:r>
            <a:r>
              <a:rPr lang="en-VN" sz="1950" spc="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“Blank</a:t>
            </a:r>
            <a:r>
              <a:rPr sz="1950" spc="-12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document”</a:t>
            </a:r>
            <a:endParaRPr sz="1950" dirty="0">
              <a:latin typeface="Times New Roman"/>
              <a:cs typeface="Times New Roman"/>
            </a:endParaRPr>
          </a:p>
          <a:p>
            <a:pPr marL="434975" indent="-422909">
              <a:lnSpc>
                <a:spcPct val="100000"/>
              </a:lnSpc>
              <a:spcBef>
                <a:spcPts val="530"/>
              </a:spcBef>
              <a:buAutoNum type="romanUcPeriod" startAt="3"/>
              <a:tabLst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LƯU VĂN</a:t>
            </a:r>
            <a:r>
              <a:rPr sz="195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436245" marR="5080" lvl="1">
              <a:lnSpc>
                <a:spcPts val="2380"/>
              </a:lnSpc>
              <a:spcBef>
                <a:spcPts val="80"/>
              </a:spcBef>
              <a:buAutoNum type="arabicPeriod"/>
              <a:tabLst>
                <a:tab pos="688340" algn="l"/>
              </a:tabLst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Nhấn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Ctrl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+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S</a:t>
            </a:r>
            <a:r>
              <a:rPr lang="en-VN" sz="1950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Cửa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sổ tùy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hiển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thị,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vào </a:t>
            </a:r>
            <a:r>
              <a:rPr sz="195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mục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 Browse</a:t>
            </a:r>
            <a:r>
              <a:rPr lang="en-VN" sz="1950" spc="10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Một hộp</a:t>
            </a:r>
            <a:r>
              <a:rPr sz="1950" spc="-2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thoại  hiển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thị,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nơi </a:t>
            </a:r>
            <a:r>
              <a:rPr sz="1950" spc="10" dirty="0" err="1">
                <a:solidFill>
                  <a:srgbClr val="3F3F3F"/>
                </a:solidFill>
                <a:latin typeface="Times New Roman"/>
                <a:cs typeface="Times New Roman"/>
              </a:rPr>
              <a:t>cần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5" dirty="0" err="1">
                <a:solidFill>
                  <a:srgbClr val="3F3F3F"/>
                </a:solidFill>
                <a:latin typeface="Times New Roman"/>
                <a:cs typeface="Times New Roman"/>
              </a:rPr>
              <a:t>lưu</a:t>
            </a:r>
            <a:r>
              <a:rPr lang="en-VN" sz="1950" spc="5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Đặt tên tại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mục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“File </a:t>
            </a:r>
            <a:r>
              <a:rPr sz="1950" dirty="0">
                <a:solidFill>
                  <a:srgbClr val="3F3F3F"/>
                </a:solidFill>
                <a:latin typeface="Times New Roman"/>
                <a:cs typeface="Times New Roman"/>
              </a:rPr>
              <a:t>name”</a:t>
            </a:r>
            <a:r>
              <a:rPr lang="en-VN" sz="1950" dirty="0">
                <a:solidFill>
                  <a:srgbClr val="3F3F3F"/>
                </a:solidFill>
                <a:latin typeface="FontAwesome"/>
                <a:cs typeface="FontAwesome"/>
              </a:rPr>
              <a:t>-&gt;</a:t>
            </a:r>
            <a:r>
              <a:rPr sz="1950" dirty="0">
                <a:solidFill>
                  <a:srgbClr val="3F3F3F"/>
                </a:solidFill>
                <a:latin typeface="FontAwesome"/>
                <a:cs typeface="FontAwesome"/>
              </a:rPr>
              <a:t> </a:t>
            </a:r>
            <a:r>
              <a:rPr sz="1950" spc="20" dirty="0">
                <a:solidFill>
                  <a:srgbClr val="3F3F3F"/>
                </a:solidFill>
                <a:latin typeface="Times New Roman"/>
                <a:cs typeface="Times New Roman"/>
              </a:rPr>
              <a:t>bấm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nút “Save”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(Xem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tiếp 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trang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tiếp</a:t>
            </a:r>
            <a:r>
              <a:rPr sz="1950" b="1" i="1" spc="-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b="1" i="1" spc="10" dirty="0">
                <a:solidFill>
                  <a:srgbClr val="0000E6"/>
                </a:solidFill>
                <a:latin typeface="Times New Roman"/>
                <a:cs typeface="Times New Roman"/>
              </a:rPr>
              <a:t>theo)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1152144" y="3055620"/>
              <a:ext cx="7762240" cy="0"/>
            </a:xfrm>
            <a:custGeom>
              <a:avLst/>
              <a:gdLst/>
              <a:ahLst/>
              <a:cxnLst/>
              <a:rect l="l" t="t" r="r" b="b"/>
              <a:pathLst>
                <a:path w="7762240">
                  <a:moveTo>
                    <a:pt x="0" y="0"/>
                  </a:moveTo>
                  <a:lnTo>
                    <a:pt x="7761732" y="0"/>
                  </a:lnTo>
                </a:path>
              </a:pathLst>
            </a:custGeom>
            <a:ln w="13716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508" y="2636519"/>
              <a:ext cx="4585716" cy="2532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" y="2639567"/>
              <a:ext cx="4581525" cy="2528570"/>
            </a:xfrm>
            <a:custGeom>
              <a:avLst/>
              <a:gdLst/>
              <a:ahLst/>
              <a:cxnLst/>
              <a:rect l="l" t="t" r="r" b="b"/>
              <a:pathLst>
                <a:path w="4581525" h="2528570">
                  <a:moveTo>
                    <a:pt x="0" y="0"/>
                  </a:moveTo>
                  <a:lnTo>
                    <a:pt x="4581144" y="0"/>
                  </a:lnTo>
                  <a:lnTo>
                    <a:pt x="4581144" y="2528315"/>
                  </a:lnTo>
                  <a:lnTo>
                    <a:pt x="0" y="2528315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53228" y="3380232"/>
              <a:ext cx="591820" cy="652780"/>
            </a:xfrm>
            <a:custGeom>
              <a:avLst/>
              <a:gdLst/>
              <a:ahLst/>
              <a:cxnLst/>
              <a:rect l="l" t="t" r="r" b="b"/>
              <a:pathLst>
                <a:path w="591820" h="652779">
                  <a:moveTo>
                    <a:pt x="295655" y="652272"/>
                  </a:moveTo>
                  <a:lnTo>
                    <a:pt x="295655" y="489204"/>
                  </a:lnTo>
                  <a:lnTo>
                    <a:pt x="0" y="489204"/>
                  </a:lnTo>
                  <a:lnTo>
                    <a:pt x="0" y="163068"/>
                  </a:lnTo>
                  <a:lnTo>
                    <a:pt x="295655" y="163068"/>
                  </a:lnTo>
                  <a:lnTo>
                    <a:pt x="295655" y="0"/>
                  </a:lnTo>
                  <a:lnTo>
                    <a:pt x="591312" y="326136"/>
                  </a:lnTo>
                  <a:lnTo>
                    <a:pt x="295655" y="652272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3228" y="3380232"/>
              <a:ext cx="591820" cy="652780"/>
            </a:xfrm>
            <a:custGeom>
              <a:avLst/>
              <a:gdLst/>
              <a:ahLst/>
              <a:cxnLst/>
              <a:rect l="l" t="t" r="r" b="b"/>
              <a:pathLst>
                <a:path w="591820" h="652779">
                  <a:moveTo>
                    <a:pt x="0" y="163068"/>
                  </a:moveTo>
                  <a:lnTo>
                    <a:pt x="295655" y="163068"/>
                  </a:lnTo>
                  <a:lnTo>
                    <a:pt x="295655" y="0"/>
                  </a:lnTo>
                  <a:lnTo>
                    <a:pt x="591312" y="326136"/>
                  </a:lnTo>
                  <a:lnTo>
                    <a:pt x="295655" y="652272"/>
                  </a:lnTo>
                  <a:lnTo>
                    <a:pt x="295655" y="489204"/>
                  </a:lnTo>
                  <a:lnTo>
                    <a:pt x="0" y="489204"/>
                  </a:lnTo>
                  <a:lnTo>
                    <a:pt x="0" y="163068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4164" y="2453639"/>
              <a:ext cx="3613403" cy="3741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8735" y="2455163"/>
              <a:ext cx="3610610" cy="3740150"/>
            </a:xfrm>
            <a:custGeom>
              <a:avLst/>
              <a:gdLst/>
              <a:ahLst/>
              <a:cxnLst/>
              <a:rect l="l" t="t" r="r" b="b"/>
              <a:pathLst>
                <a:path w="3610609" h="3740150">
                  <a:moveTo>
                    <a:pt x="0" y="0"/>
                  </a:moveTo>
                  <a:lnTo>
                    <a:pt x="3610356" y="0"/>
                  </a:lnTo>
                  <a:lnTo>
                    <a:pt x="3610356" y="3739895"/>
                  </a:lnTo>
                  <a:lnTo>
                    <a:pt x="0" y="3739895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6672" y="1438030"/>
            <a:ext cx="8270875" cy="96901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112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TRƯỚC KHI SOẠN THẢO</a:t>
            </a:r>
            <a:r>
              <a:rPr sz="2200" b="1" spc="-2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(tiếp)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250" b="1" spc="10" dirty="0">
                <a:solidFill>
                  <a:srgbClr val="83992A"/>
                </a:solidFill>
                <a:latin typeface="Times New Roman"/>
                <a:cs typeface="Times New Roman"/>
              </a:rPr>
              <a:t>IV.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CĂN CHỈNH KHOẢNG CÁCH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DÒNG,</a:t>
            </a:r>
            <a:r>
              <a:rPr sz="1950" b="1" spc="-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ĐOẠN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7815" y="4960620"/>
            <a:ext cx="3205480" cy="203200"/>
          </a:xfrm>
          <a:prstGeom prst="rect">
            <a:avLst/>
          </a:prstGeom>
          <a:solidFill>
            <a:srgbClr val="83992A"/>
          </a:solidFill>
          <a:ln w="13715">
            <a:solidFill>
              <a:srgbClr val="5E6E1C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35"/>
              </a:spcBef>
            </a:pPr>
            <a:r>
              <a:rPr sz="115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Nếu </a:t>
            </a:r>
            <a:r>
              <a:rPr sz="1150" b="1" dirty="0">
                <a:solidFill>
                  <a:srgbClr val="FFFFFF"/>
                </a:solidFill>
                <a:latin typeface="Times New Roman"/>
                <a:cs typeface="Times New Roman"/>
              </a:rPr>
              <a:t>tích </a:t>
            </a:r>
            <a:r>
              <a:rPr sz="11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chọn, </a:t>
            </a:r>
            <a:r>
              <a:rPr sz="11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văn </a:t>
            </a:r>
            <a:r>
              <a:rPr sz="11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bản </a:t>
            </a:r>
            <a:r>
              <a:rPr sz="115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sẽ </a:t>
            </a:r>
            <a:r>
              <a:rPr sz="11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không </a:t>
            </a:r>
            <a:r>
              <a:rPr sz="115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phân</a:t>
            </a:r>
            <a:r>
              <a:rPr sz="115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đoạn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6BA35AF-D721-3643-9C05-55E8770F8ED1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1042" y="1676400"/>
            <a:ext cx="8616315" cy="333247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84885">
              <a:lnSpc>
                <a:spcPct val="100000"/>
              </a:lnSpc>
              <a:spcBef>
                <a:spcPts val="31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TRƯỚC KHI SOẠN</a:t>
            </a:r>
            <a:r>
              <a:rPr sz="2200" b="1" spc="-23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 dirty="0">
              <a:latin typeface="Times New Roman"/>
              <a:cs typeface="Times New Roman"/>
            </a:endParaRPr>
          </a:p>
          <a:p>
            <a:pPr marL="436245" indent="-424180">
              <a:lnSpc>
                <a:spcPts val="2695"/>
              </a:lnSpc>
              <a:spcBef>
                <a:spcPts val="225"/>
              </a:spcBef>
              <a:buClr>
                <a:srgbClr val="83992A"/>
              </a:buClr>
              <a:buSzPct val="115384"/>
              <a:buAutoNum type="romanUcPeriod" startAt="5"/>
              <a:tabLst>
                <a:tab pos="436245" algn="l"/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CÀI ĐẶT VÀ CĂN CHỈNH TRANG</a:t>
            </a:r>
            <a:r>
              <a:rPr sz="195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ts val="2335"/>
              </a:lnSpc>
            </a:pP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Page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Layout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(Layout)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Page Setup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vào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mũi tên </a:t>
            </a:r>
            <a:r>
              <a:rPr sz="1950" spc="10" dirty="0" err="1">
                <a:solidFill>
                  <a:srgbClr val="262626"/>
                </a:solidFill>
                <a:latin typeface="Times New Roman"/>
                <a:cs typeface="Times New Roman"/>
              </a:rPr>
              <a:t>chéo</a:t>
            </a:r>
            <a:r>
              <a:rPr sz="1950" spc="-1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 err="1">
                <a:solidFill>
                  <a:srgbClr val="262626"/>
                </a:solidFill>
                <a:latin typeface="Times New Roman"/>
                <a:cs typeface="Times New Roman"/>
              </a:rPr>
              <a:t>xuống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  <a:p>
            <a:pPr marL="767080" lvl="1" indent="-377190">
              <a:lnSpc>
                <a:spcPts val="2690"/>
              </a:lnSpc>
              <a:spcBef>
                <a:spcPts val="229"/>
              </a:spcBef>
              <a:buSzPct val="115384"/>
              <a:buAutoNum type="arabicPeriod"/>
              <a:tabLst>
                <a:tab pos="766445" algn="l"/>
                <a:tab pos="767715" algn="l"/>
              </a:tabLst>
            </a:pP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Thẻ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Margins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(lề</a:t>
            </a:r>
            <a:r>
              <a:rPr sz="1950" b="1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giấy):</a:t>
            </a:r>
            <a:endParaRPr sz="1950" dirty="0">
              <a:latin typeface="Times New Roman"/>
              <a:cs typeface="Times New Roman"/>
            </a:endParaRPr>
          </a:p>
          <a:p>
            <a:pPr marL="767080">
              <a:lnSpc>
                <a:spcPts val="2330"/>
              </a:lnSpc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950" spc="-30" dirty="0">
                <a:solidFill>
                  <a:srgbClr val="262626"/>
                </a:solidFill>
                <a:latin typeface="Times New Roman"/>
                <a:cs typeface="Times New Roman"/>
              </a:rPr>
              <a:t>Top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(Lề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trên)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=2cm,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Bottom (Lề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dưới)</a:t>
            </a:r>
            <a:r>
              <a:rPr sz="1950" spc="-1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=2cm</a:t>
            </a:r>
            <a:endParaRPr sz="1950" dirty="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800" spc="-5" dirty="0">
                <a:solidFill>
                  <a:srgbClr val="262626"/>
                </a:solidFill>
                <a:latin typeface="Times New Roman"/>
                <a:cs typeface="Times New Roman"/>
              </a:rPr>
              <a:t>Left </a:t>
            </a:r>
            <a:r>
              <a:rPr sz="1800" dirty="0">
                <a:solidFill>
                  <a:srgbClr val="262626"/>
                </a:solidFill>
                <a:latin typeface="Times New Roman"/>
                <a:cs typeface="Times New Roman"/>
              </a:rPr>
              <a:t>(Lề </a:t>
            </a:r>
            <a:r>
              <a:rPr sz="1800" spc="-15" dirty="0">
                <a:solidFill>
                  <a:srgbClr val="262626"/>
                </a:solidFill>
                <a:latin typeface="Times New Roman"/>
                <a:cs typeface="Times New Roman"/>
              </a:rPr>
              <a:t>Trái) </a:t>
            </a:r>
            <a:r>
              <a:rPr sz="1800" spc="5" dirty="0">
                <a:solidFill>
                  <a:srgbClr val="262626"/>
                </a:solidFill>
                <a:latin typeface="Times New Roman"/>
                <a:cs typeface="Times New Roman"/>
              </a:rPr>
              <a:t>= </a:t>
            </a:r>
            <a:r>
              <a:rPr sz="1800" spc="-5" dirty="0">
                <a:solidFill>
                  <a:srgbClr val="262626"/>
                </a:solidFill>
                <a:latin typeface="Times New Roman"/>
                <a:cs typeface="Times New Roman"/>
              </a:rPr>
              <a:t>3cm, </a:t>
            </a:r>
            <a:r>
              <a:rPr sz="1800" spc="5" dirty="0">
                <a:solidFill>
                  <a:srgbClr val="262626"/>
                </a:solidFill>
                <a:latin typeface="Times New Roman"/>
                <a:cs typeface="Times New Roman"/>
              </a:rPr>
              <a:t>Right </a:t>
            </a:r>
            <a:r>
              <a:rPr sz="1800" dirty="0">
                <a:solidFill>
                  <a:srgbClr val="262626"/>
                </a:solidFill>
                <a:latin typeface="Times New Roman"/>
                <a:cs typeface="Times New Roman"/>
              </a:rPr>
              <a:t>(Lề </a:t>
            </a:r>
            <a:r>
              <a:rPr sz="1800" spc="5" dirty="0">
                <a:solidFill>
                  <a:srgbClr val="262626"/>
                </a:solidFill>
                <a:latin typeface="Times New Roman"/>
                <a:cs typeface="Times New Roman"/>
              </a:rPr>
              <a:t>phải) =</a:t>
            </a:r>
            <a:r>
              <a:rPr sz="1800" spc="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262626"/>
                </a:solidFill>
                <a:latin typeface="Times New Roman"/>
                <a:cs typeface="Times New Roman"/>
              </a:rPr>
              <a:t>1.5cm</a:t>
            </a:r>
            <a:endParaRPr sz="1800" dirty="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  <a:spcBef>
                <a:spcPts val="40"/>
              </a:spcBef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Orientation (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hướng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giấy):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Portrait/ Lanscape</a:t>
            </a:r>
            <a:r>
              <a:rPr sz="1950" spc="-1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(Dọc/Ngang)</a:t>
            </a:r>
            <a:endParaRPr sz="1950" dirty="0">
              <a:latin typeface="Times New Roman"/>
              <a:cs typeface="Times New Roman"/>
            </a:endParaRPr>
          </a:p>
          <a:p>
            <a:pPr marL="767080" lvl="1" indent="-377190">
              <a:lnSpc>
                <a:spcPct val="100000"/>
              </a:lnSpc>
              <a:spcBef>
                <a:spcPts val="225"/>
              </a:spcBef>
              <a:buSzPct val="115384"/>
              <a:buAutoNum type="arabicPeriod" startAt="2"/>
              <a:tabLst>
                <a:tab pos="766445" algn="l"/>
                <a:tab pos="767715" algn="l"/>
              </a:tabLst>
            </a:pP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Thẻ Paper (khổ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giấy):</a:t>
            </a:r>
            <a:endParaRPr sz="1950" dirty="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  <a:spcBef>
                <a:spcPts val="470"/>
              </a:spcBef>
            </a:pP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Trong</a:t>
            </a:r>
            <a:r>
              <a:rPr sz="195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mục</a:t>
            </a:r>
            <a:r>
              <a:rPr sz="1950" spc="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Paper</a:t>
            </a:r>
            <a:r>
              <a:rPr sz="1950" b="1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dirty="0">
                <a:solidFill>
                  <a:srgbClr val="262626"/>
                </a:solidFill>
                <a:latin typeface="Times New Roman"/>
                <a:cs typeface="Times New Roman"/>
              </a:rPr>
              <a:t>size,</a:t>
            </a:r>
            <a:r>
              <a:rPr sz="1950" b="1" spc="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</a:t>
            </a:r>
            <a:r>
              <a:rPr sz="1950" spc="-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khổ</a:t>
            </a:r>
            <a:r>
              <a:rPr sz="1950" spc="-11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A4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(hoặc</a:t>
            </a:r>
            <a:r>
              <a:rPr sz="1950" spc="-1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A3,</a:t>
            </a:r>
            <a:r>
              <a:rPr sz="1950" spc="-11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A5…)</a:t>
            </a:r>
            <a:r>
              <a:rPr lang="en-VN" sz="1950" spc="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5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Set</a:t>
            </a:r>
            <a:r>
              <a:rPr sz="1950" spc="-10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950" spc="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Default</a:t>
            </a:r>
            <a:r>
              <a:rPr lang="en-VN" sz="1950" spc="5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1950" spc="-8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1950" spc="-60" dirty="0">
                <a:solidFill>
                  <a:srgbClr val="262626"/>
                </a:solidFill>
                <a:latin typeface="Times New Roman"/>
                <a:cs typeface="Times New Roman"/>
              </a:rPr>
              <a:t>Yes</a:t>
            </a:r>
            <a:endParaRPr sz="195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30"/>
              </a:spcBef>
            </a:pPr>
            <a:r>
              <a:rPr sz="1800" spc="5" dirty="0">
                <a:solidFill>
                  <a:srgbClr val="0000E6"/>
                </a:solidFill>
                <a:latin typeface="Times New Roman"/>
                <a:cs typeface="Times New Roman"/>
              </a:rPr>
              <a:t>(Xem hình </a:t>
            </a:r>
            <a:r>
              <a:rPr sz="1800" dirty="0">
                <a:solidFill>
                  <a:srgbClr val="0000E6"/>
                </a:solidFill>
                <a:latin typeface="Times New Roman"/>
                <a:cs typeface="Times New Roman"/>
              </a:rPr>
              <a:t>trang</a:t>
            </a:r>
            <a:r>
              <a:rPr sz="1800" spc="-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0000E6"/>
                </a:solidFill>
                <a:latin typeface="Times New Roman"/>
                <a:cs typeface="Times New Roman"/>
              </a:rPr>
              <a:t>sau)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1" name="object 11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25924A8E-3300-A24F-9A2B-DA54660B373E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72" y="1571520"/>
            <a:ext cx="7914640" cy="767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45490">
              <a:lnSpc>
                <a:spcPct val="100000"/>
              </a:lnSpc>
              <a:spcBef>
                <a:spcPts val="34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BƯỚC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TRƯỚC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KHI SOẠN</a:t>
            </a:r>
            <a:r>
              <a:rPr sz="2200" b="1" spc="-20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436245" algn="l"/>
              </a:tabLst>
            </a:pPr>
            <a:r>
              <a:rPr sz="2250" b="1" spc="10" dirty="0">
                <a:solidFill>
                  <a:srgbClr val="83992A"/>
                </a:solidFill>
                <a:latin typeface="Times New Roman"/>
                <a:cs typeface="Times New Roman"/>
              </a:rPr>
              <a:t>V.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CÀI ĐẶT VÀ CĂN CHỈNH TRANG</a:t>
            </a:r>
            <a:r>
              <a:rPr sz="195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48580"/>
            <a:chOff x="0" y="1057655"/>
            <a:chExt cx="10058400" cy="5148580"/>
          </a:xfrm>
        </p:grpSpPr>
        <p:sp>
          <p:nvSpPr>
            <p:cNvPr id="5" name="object 5"/>
            <p:cNvSpPr/>
            <p:nvPr/>
          </p:nvSpPr>
          <p:spPr>
            <a:xfrm>
              <a:off x="635508" y="2403347"/>
              <a:ext cx="4482083" cy="28361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508" y="2403347"/>
              <a:ext cx="4485640" cy="2840990"/>
            </a:xfrm>
            <a:custGeom>
              <a:avLst/>
              <a:gdLst/>
              <a:ahLst/>
              <a:cxnLst/>
              <a:rect l="l" t="t" r="r" b="b"/>
              <a:pathLst>
                <a:path w="4485640" h="2840990">
                  <a:moveTo>
                    <a:pt x="0" y="0"/>
                  </a:moveTo>
                  <a:lnTo>
                    <a:pt x="4485132" y="0"/>
                  </a:lnTo>
                  <a:lnTo>
                    <a:pt x="4485132" y="2840735"/>
                  </a:lnTo>
                  <a:lnTo>
                    <a:pt x="0" y="2840735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15128" y="3823716"/>
              <a:ext cx="360045" cy="754380"/>
            </a:xfrm>
            <a:custGeom>
              <a:avLst/>
              <a:gdLst/>
              <a:ahLst/>
              <a:cxnLst/>
              <a:rect l="l" t="t" r="r" b="b"/>
              <a:pathLst>
                <a:path w="360045" h="754379">
                  <a:moveTo>
                    <a:pt x="10668" y="565404"/>
                  </a:moveTo>
                  <a:lnTo>
                    <a:pt x="0" y="565404"/>
                  </a:lnTo>
                  <a:lnTo>
                    <a:pt x="0" y="188976"/>
                  </a:lnTo>
                  <a:lnTo>
                    <a:pt x="10668" y="188976"/>
                  </a:lnTo>
                  <a:lnTo>
                    <a:pt x="10668" y="565404"/>
                  </a:lnTo>
                  <a:close/>
                </a:path>
                <a:path w="360045" h="754379">
                  <a:moveTo>
                    <a:pt x="44196" y="565404"/>
                  </a:moveTo>
                  <a:lnTo>
                    <a:pt x="22860" y="565404"/>
                  </a:lnTo>
                  <a:lnTo>
                    <a:pt x="22860" y="188976"/>
                  </a:lnTo>
                  <a:lnTo>
                    <a:pt x="44196" y="188976"/>
                  </a:lnTo>
                  <a:lnTo>
                    <a:pt x="44196" y="565404"/>
                  </a:lnTo>
                  <a:close/>
                </a:path>
                <a:path w="360045" h="754379">
                  <a:moveTo>
                    <a:pt x="179832" y="754380"/>
                  </a:moveTo>
                  <a:lnTo>
                    <a:pt x="179832" y="565404"/>
                  </a:lnTo>
                  <a:lnTo>
                    <a:pt x="56388" y="565404"/>
                  </a:lnTo>
                  <a:lnTo>
                    <a:pt x="56388" y="188976"/>
                  </a:lnTo>
                  <a:lnTo>
                    <a:pt x="179832" y="188976"/>
                  </a:lnTo>
                  <a:lnTo>
                    <a:pt x="179832" y="0"/>
                  </a:lnTo>
                  <a:lnTo>
                    <a:pt x="359664" y="376428"/>
                  </a:lnTo>
                  <a:lnTo>
                    <a:pt x="179832" y="754380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15128" y="3823716"/>
              <a:ext cx="360045" cy="754380"/>
            </a:xfrm>
            <a:custGeom>
              <a:avLst/>
              <a:gdLst/>
              <a:ahLst/>
              <a:cxnLst/>
              <a:rect l="l" t="t" r="r" b="b"/>
              <a:pathLst>
                <a:path w="360045" h="754379">
                  <a:moveTo>
                    <a:pt x="0" y="188975"/>
                  </a:moveTo>
                  <a:lnTo>
                    <a:pt x="10668" y="188975"/>
                  </a:lnTo>
                  <a:lnTo>
                    <a:pt x="10668" y="565404"/>
                  </a:lnTo>
                  <a:lnTo>
                    <a:pt x="0" y="565404"/>
                  </a:lnTo>
                  <a:lnTo>
                    <a:pt x="0" y="188975"/>
                  </a:lnTo>
                  <a:close/>
                </a:path>
                <a:path w="360045" h="754379">
                  <a:moveTo>
                    <a:pt x="22859" y="188975"/>
                  </a:moveTo>
                  <a:lnTo>
                    <a:pt x="44195" y="188975"/>
                  </a:lnTo>
                  <a:lnTo>
                    <a:pt x="44195" y="565404"/>
                  </a:lnTo>
                  <a:lnTo>
                    <a:pt x="22859" y="565404"/>
                  </a:lnTo>
                  <a:lnTo>
                    <a:pt x="22859" y="188975"/>
                  </a:lnTo>
                  <a:close/>
                </a:path>
                <a:path w="360045" h="754379">
                  <a:moveTo>
                    <a:pt x="56387" y="188975"/>
                  </a:moveTo>
                  <a:lnTo>
                    <a:pt x="179832" y="188975"/>
                  </a:lnTo>
                  <a:lnTo>
                    <a:pt x="179832" y="0"/>
                  </a:lnTo>
                  <a:lnTo>
                    <a:pt x="359664" y="376427"/>
                  </a:lnTo>
                  <a:lnTo>
                    <a:pt x="179832" y="754379"/>
                  </a:lnTo>
                  <a:lnTo>
                    <a:pt x="179832" y="565404"/>
                  </a:lnTo>
                  <a:lnTo>
                    <a:pt x="56387" y="565404"/>
                  </a:lnTo>
                  <a:lnTo>
                    <a:pt x="56387" y="188975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4708" y="2403347"/>
              <a:ext cx="3787140" cy="1709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1659" y="2403347"/>
              <a:ext cx="3792220" cy="1714500"/>
            </a:xfrm>
            <a:custGeom>
              <a:avLst/>
              <a:gdLst/>
              <a:ahLst/>
              <a:cxnLst/>
              <a:rect l="l" t="t" r="r" b="b"/>
              <a:pathLst>
                <a:path w="3792220" h="1714500">
                  <a:moveTo>
                    <a:pt x="0" y="0"/>
                  </a:moveTo>
                  <a:lnTo>
                    <a:pt x="3791712" y="0"/>
                  </a:lnTo>
                  <a:lnTo>
                    <a:pt x="3791712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708" y="4294632"/>
              <a:ext cx="3808475" cy="1900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1659" y="4293107"/>
              <a:ext cx="3816350" cy="1905000"/>
            </a:xfrm>
            <a:custGeom>
              <a:avLst/>
              <a:gdLst/>
              <a:ahLst/>
              <a:cxnLst/>
              <a:rect l="l" t="t" r="r" b="b"/>
              <a:pathLst>
                <a:path w="3816350" h="1905000">
                  <a:moveTo>
                    <a:pt x="0" y="0"/>
                  </a:moveTo>
                  <a:lnTo>
                    <a:pt x="3816096" y="0"/>
                  </a:lnTo>
                  <a:lnTo>
                    <a:pt x="3816096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7" name="object 17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1F754D43-A5F0-E54F-8C02-D3DFD7CB393A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86" y="1977568"/>
            <a:ext cx="316674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Phím </a:t>
            </a:r>
            <a:r>
              <a:rPr sz="230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tắt thường sử</a:t>
            </a:r>
            <a:r>
              <a:rPr sz="2300" b="1" spc="-1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262626"/>
                </a:solidFill>
                <a:latin typeface="Times New Roman"/>
                <a:cs typeface="Times New Roman"/>
              </a:rPr>
              <a:t>dụng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063" y="1570702"/>
            <a:ext cx="87674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BƯỚC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CƠ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BẢN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TRƯỚC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KHI SOẠN THẢO</a:t>
            </a:r>
            <a:r>
              <a:rPr sz="2450" b="1" spc="-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(tiếp)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3158" y="2311082"/>
            <a:ext cx="8789035" cy="3891279"/>
            <a:chOff x="633158" y="2311082"/>
            <a:chExt cx="8789035" cy="3891279"/>
          </a:xfrm>
        </p:grpSpPr>
        <p:sp>
          <p:nvSpPr>
            <p:cNvPr id="6" name="object 6"/>
            <p:cNvSpPr/>
            <p:nvPr/>
          </p:nvSpPr>
          <p:spPr>
            <a:xfrm>
              <a:off x="643127" y="2321052"/>
              <a:ext cx="8769096" cy="38694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8555" y="2316480"/>
              <a:ext cx="8778240" cy="3880485"/>
            </a:xfrm>
            <a:custGeom>
              <a:avLst/>
              <a:gdLst/>
              <a:ahLst/>
              <a:cxnLst/>
              <a:rect l="l" t="t" r="r" b="b"/>
              <a:pathLst>
                <a:path w="8778240" h="3880485">
                  <a:moveTo>
                    <a:pt x="0" y="463296"/>
                  </a:moveTo>
                  <a:lnTo>
                    <a:pt x="8778240" y="463296"/>
                  </a:lnTo>
                </a:path>
                <a:path w="8778240" h="3880485">
                  <a:moveTo>
                    <a:pt x="0" y="862584"/>
                  </a:moveTo>
                  <a:lnTo>
                    <a:pt x="8778240" y="862584"/>
                  </a:lnTo>
                </a:path>
                <a:path w="8778240" h="3880485">
                  <a:moveTo>
                    <a:pt x="0" y="1261872"/>
                  </a:moveTo>
                  <a:lnTo>
                    <a:pt x="8778240" y="1261872"/>
                  </a:lnTo>
                </a:path>
                <a:path w="8778240" h="3880485">
                  <a:moveTo>
                    <a:pt x="0" y="1653540"/>
                  </a:moveTo>
                  <a:lnTo>
                    <a:pt x="8778240" y="1653540"/>
                  </a:lnTo>
                </a:path>
                <a:path w="8778240" h="3880485">
                  <a:moveTo>
                    <a:pt x="0" y="2045208"/>
                  </a:moveTo>
                  <a:lnTo>
                    <a:pt x="8778240" y="2045208"/>
                  </a:lnTo>
                </a:path>
                <a:path w="8778240" h="3880485">
                  <a:moveTo>
                    <a:pt x="0" y="2502408"/>
                  </a:moveTo>
                  <a:lnTo>
                    <a:pt x="8778240" y="2502408"/>
                  </a:lnTo>
                </a:path>
                <a:path w="8778240" h="3880485">
                  <a:moveTo>
                    <a:pt x="0" y="2959607"/>
                  </a:moveTo>
                  <a:lnTo>
                    <a:pt x="8778240" y="2959607"/>
                  </a:lnTo>
                </a:path>
                <a:path w="8778240" h="3880485">
                  <a:moveTo>
                    <a:pt x="0" y="3416807"/>
                  </a:moveTo>
                  <a:lnTo>
                    <a:pt x="8778240" y="3416807"/>
                  </a:lnTo>
                </a:path>
                <a:path w="8778240" h="3880485">
                  <a:moveTo>
                    <a:pt x="4571" y="0"/>
                  </a:moveTo>
                  <a:lnTo>
                    <a:pt x="4571" y="3880104"/>
                  </a:lnTo>
                </a:path>
                <a:path w="8778240" h="3880485">
                  <a:moveTo>
                    <a:pt x="8773668" y="0"/>
                  </a:moveTo>
                  <a:lnTo>
                    <a:pt x="8773668" y="3880104"/>
                  </a:lnTo>
                </a:path>
                <a:path w="8778240" h="3880485">
                  <a:moveTo>
                    <a:pt x="0" y="4572"/>
                  </a:moveTo>
                  <a:lnTo>
                    <a:pt x="8778240" y="4572"/>
                  </a:lnTo>
                </a:path>
                <a:path w="8778240" h="3880485">
                  <a:moveTo>
                    <a:pt x="0" y="3874007"/>
                  </a:moveTo>
                  <a:lnTo>
                    <a:pt x="8778240" y="3874007"/>
                  </a:lnTo>
                </a:path>
              </a:pathLst>
            </a:custGeom>
            <a:ln w="10668">
              <a:solidFill>
                <a:srgbClr val="44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388" y="2172780"/>
            <a:ext cx="7934325" cy="96139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R="297180" algn="ctr">
              <a:lnSpc>
                <a:spcPct val="100000"/>
              </a:lnSpc>
              <a:spcBef>
                <a:spcPts val="1435"/>
              </a:spcBef>
              <a:tabLst>
                <a:tab pos="4344670" algn="l"/>
              </a:tabLst>
            </a:pPr>
            <a:r>
              <a:rPr sz="19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PHÍM</a:t>
            </a:r>
            <a:r>
              <a:rPr sz="195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TẮT	TÁC</a:t>
            </a:r>
            <a:r>
              <a:rPr sz="19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DỤNG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  <a:tabLst>
                <a:tab pos="3308985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 </a:t>
            </a:r>
            <a:r>
              <a:rPr sz="1950" spc="20" dirty="0">
                <a:latin typeface="Times New Roman"/>
                <a:cs typeface="Times New Roman"/>
              </a:rPr>
              <a:t>B	</a:t>
            </a:r>
            <a:r>
              <a:rPr sz="1950" spc="5" dirty="0">
                <a:latin typeface="Times New Roman"/>
                <a:cs typeface="Times New Roman"/>
              </a:rPr>
              <a:t>In </a:t>
            </a:r>
            <a:r>
              <a:rPr sz="1950" spc="15" dirty="0">
                <a:latin typeface="Times New Roman"/>
                <a:cs typeface="Times New Roman"/>
              </a:rPr>
              <a:t>đậm </a:t>
            </a:r>
            <a:r>
              <a:rPr sz="1950" spc="10" dirty="0">
                <a:latin typeface="Times New Roman"/>
                <a:cs typeface="Times New Roman"/>
              </a:rPr>
              <a:t>chữ/ </a:t>
            </a:r>
            <a:r>
              <a:rPr sz="1950" spc="5" dirty="0">
                <a:latin typeface="Times New Roman"/>
                <a:cs typeface="Times New Roman"/>
              </a:rPr>
              <a:t>câu </a:t>
            </a:r>
            <a:r>
              <a:rPr sz="1950" spc="10" dirty="0">
                <a:latin typeface="Times New Roman"/>
                <a:cs typeface="Times New Roman"/>
              </a:rPr>
              <a:t>chữ đã </a:t>
            </a:r>
            <a:r>
              <a:rPr sz="1950" spc="15" dirty="0">
                <a:latin typeface="Times New Roman"/>
                <a:cs typeface="Times New Roman"/>
              </a:rPr>
              <a:t>bôi đen </a:t>
            </a:r>
            <a:r>
              <a:rPr sz="1950" spc="10" dirty="0">
                <a:latin typeface="Times New Roman"/>
                <a:cs typeface="Times New Roman"/>
              </a:rPr>
              <a:t>trong </a:t>
            </a:r>
            <a:r>
              <a:rPr sz="1950" spc="15" dirty="0">
                <a:latin typeface="Times New Roman"/>
                <a:cs typeface="Times New Roman"/>
              </a:rPr>
              <a:t>văn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bản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88" y="3114523"/>
            <a:ext cx="7811770" cy="300228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3308985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 </a:t>
            </a:r>
            <a:r>
              <a:rPr sz="1950" spc="10" dirty="0">
                <a:latin typeface="Times New Roman"/>
                <a:cs typeface="Times New Roman"/>
              </a:rPr>
              <a:t>I	</a:t>
            </a:r>
            <a:r>
              <a:rPr sz="1950" spc="5" dirty="0">
                <a:latin typeface="Times New Roman"/>
                <a:cs typeface="Times New Roman"/>
              </a:rPr>
              <a:t>In </a:t>
            </a:r>
            <a:r>
              <a:rPr sz="1950" spc="15" dirty="0">
                <a:latin typeface="Times New Roman"/>
                <a:cs typeface="Times New Roman"/>
              </a:rPr>
              <a:t>nghiêng đoạn văn </a:t>
            </a:r>
            <a:r>
              <a:rPr sz="1950" spc="10" dirty="0">
                <a:latin typeface="Times New Roman"/>
                <a:cs typeface="Times New Roman"/>
              </a:rPr>
              <a:t>bản đã được bôi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đen.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308985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 </a:t>
            </a:r>
            <a:r>
              <a:rPr sz="1950" spc="20" dirty="0">
                <a:latin typeface="Times New Roman"/>
                <a:cs typeface="Times New Roman"/>
              </a:rPr>
              <a:t>U	</a:t>
            </a:r>
            <a:r>
              <a:rPr sz="1950" spc="5" dirty="0">
                <a:latin typeface="Times New Roman"/>
                <a:cs typeface="Times New Roman"/>
              </a:rPr>
              <a:t>Gạch chân </a:t>
            </a:r>
            <a:r>
              <a:rPr sz="1950" spc="10" dirty="0">
                <a:latin typeface="Times New Roman"/>
                <a:cs typeface="Times New Roman"/>
              </a:rPr>
              <a:t>văn bản đã </a:t>
            </a:r>
            <a:r>
              <a:rPr sz="1950" spc="15" dirty="0">
                <a:latin typeface="Times New Roman"/>
                <a:cs typeface="Times New Roman"/>
              </a:rPr>
              <a:t>bôi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đen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3308985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 </a:t>
            </a:r>
            <a:r>
              <a:rPr sz="1950" spc="20" dirty="0">
                <a:latin typeface="Times New Roman"/>
                <a:cs typeface="Times New Roman"/>
              </a:rPr>
              <a:t>D	Mở hộp </a:t>
            </a:r>
            <a:r>
              <a:rPr sz="1950" spc="10" dirty="0">
                <a:latin typeface="Times New Roman"/>
                <a:cs typeface="Times New Roman"/>
              </a:rPr>
              <a:t>thoại định </a:t>
            </a:r>
            <a:r>
              <a:rPr sz="1950" spc="15" dirty="0">
                <a:latin typeface="Times New Roman"/>
                <a:cs typeface="Times New Roman"/>
              </a:rPr>
              <a:t>dạng </a:t>
            </a:r>
            <a:r>
              <a:rPr sz="1950" spc="10" dirty="0">
                <a:latin typeface="Times New Roman"/>
                <a:cs typeface="Times New Roman"/>
              </a:rPr>
              <a:t>font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chữ</a:t>
            </a:r>
            <a:endParaRPr sz="19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1000"/>
              </a:spcBef>
              <a:tabLst>
                <a:tab pos="3327400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</a:t>
            </a:r>
            <a:r>
              <a:rPr sz="1950" spc="-9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 =	</a:t>
            </a:r>
            <a:r>
              <a:rPr sz="1950" spc="10" dirty="0">
                <a:latin typeface="Times New Roman"/>
                <a:cs typeface="Times New Roman"/>
              </a:rPr>
              <a:t>Tạo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số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dưới</a:t>
            </a:r>
            <a:endParaRPr sz="19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1260"/>
              </a:spcBef>
              <a:tabLst>
                <a:tab pos="3327400" algn="l"/>
              </a:tabLst>
            </a:pPr>
            <a:r>
              <a:rPr sz="1950" spc="20" dirty="0">
                <a:latin typeface="Times New Roman"/>
                <a:cs typeface="Times New Roman"/>
              </a:rPr>
              <a:t>CTRL </a:t>
            </a:r>
            <a:r>
              <a:rPr sz="1950" spc="15" dirty="0">
                <a:latin typeface="Times New Roman"/>
                <a:cs typeface="Times New Roman"/>
              </a:rPr>
              <a:t>+ SHIFT</a:t>
            </a:r>
            <a:r>
              <a:rPr sz="1950" spc="-1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+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=	</a:t>
            </a:r>
            <a:r>
              <a:rPr sz="1950" spc="10" dirty="0">
                <a:latin typeface="Times New Roman"/>
                <a:cs typeface="Times New Roman"/>
              </a:rPr>
              <a:t>Tạo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số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trên</a:t>
            </a:r>
            <a:endParaRPr sz="1950">
              <a:latin typeface="Times New Roman"/>
              <a:cs typeface="Times New Roman"/>
            </a:endParaRPr>
          </a:p>
          <a:p>
            <a:pPr marL="30480" marR="5080">
              <a:lnSpc>
                <a:spcPts val="3600"/>
              </a:lnSpc>
              <a:spcBef>
                <a:spcPts val="330"/>
              </a:spcBef>
              <a:tabLst>
                <a:tab pos="3327400" algn="l"/>
              </a:tabLst>
            </a:pPr>
            <a:r>
              <a:rPr sz="1950" spc="10" dirty="0">
                <a:latin typeface="Times New Roman"/>
                <a:cs typeface="Times New Roman"/>
              </a:rPr>
              <a:t>SHIFT+F3	Chuyển đổi </a:t>
            </a:r>
            <a:r>
              <a:rPr sz="1950" spc="15" dirty="0">
                <a:latin typeface="Times New Roman"/>
                <a:cs typeface="Times New Roman"/>
              </a:rPr>
              <a:t>văn bản </a:t>
            </a: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dạng hoa </a:t>
            </a:r>
            <a:r>
              <a:rPr sz="1950" spc="20" dirty="0">
                <a:latin typeface="Times New Roman"/>
                <a:cs typeface="Times New Roman"/>
              </a:rPr>
              <a:t>và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thường  </a:t>
            </a:r>
            <a:r>
              <a:rPr sz="1950" spc="15" dirty="0">
                <a:latin typeface="Times New Roman"/>
                <a:cs typeface="Times New Roman"/>
              </a:rPr>
              <a:t>CTRL+ SHIFT + &gt;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(hoặc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&lt;)	</a:t>
            </a:r>
            <a:r>
              <a:rPr sz="1950" spc="10" dirty="0">
                <a:latin typeface="Times New Roman"/>
                <a:cs typeface="Times New Roman"/>
              </a:rPr>
              <a:t>Tăng,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giảm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4" name="object 14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8FC1692C-2AA0-2047-ABD5-FBC6E291191C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86" y="1503181"/>
            <a:ext cx="8209915" cy="84391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615"/>
              </a:spcBef>
            </a:pP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05: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CÁC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BƯỚC CƠ BẢN TRƯỚC KHI SOẠN</a:t>
            </a:r>
            <a:r>
              <a:rPr sz="2200" b="1" spc="-26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THẢO(tiếp)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3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Phím </a:t>
            </a:r>
            <a:r>
              <a:rPr sz="230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tắt thường sử</a:t>
            </a:r>
            <a:r>
              <a:rPr sz="2300" b="1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262626"/>
                </a:solidFill>
                <a:latin typeface="Times New Roman"/>
                <a:cs typeface="Times New Roman"/>
              </a:rPr>
              <a:t>dụng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2363" y="2301938"/>
            <a:ext cx="8810625" cy="3900170"/>
            <a:chOff x="622363" y="2301938"/>
            <a:chExt cx="8810625" cy="3900170"/>
          </a:xfrm>
        </p:grpSpPr>
        <p:sp>
          <p:nvSpPr>
            <p:cNvPr id="5" name="object 5"/>
            <p:cNvSpPr/>
            <p:nvPr/>
          </p:nvSpPr>
          <p:spPr>
            <a:xfrm>
              <a:off x="643128" y="2313432"/>
              <a:ext cx="8769096" cy="3877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9524" y="2307336"/>
              <a:ext cx="0" cy="3889375"/>
            </a:xfrm>
            <a:custGeom>
              <a:avLst/>
              <a:gdLst/>
              <a:ahLst/>
              <a:cxnLst/>
              <a:rect l="l" t="t" r="r" b="b"/>
              <a:pathLst>
                <a:path h="3889375">
                  <a:moveTo>
                    <a:pt x="0" y="0"/>
                  </a:moveTo>
                  <a:lnTo>
                    <a:pt x="0" y="3889247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8556" y="2743200"/>
              <a:ext cx="8778240" cy="0"/>
            </a:xfrm>
            <a:custGeom>
              <a:avLst/>
              <a:gdLst/>
              <a:ahLst/>
              <a:cxnLst/>
              <a:rect l="l" t="t" r="r" b="b"/>
              <a:pathLst>
                <a:path w="8778240">
                  <a:moveTo>
                    <a:pt x="0" y="0"/>
                  </a:moveTo>
                  <a:lnTo>
                    <a:pt x="8778240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556" y="2307336"/>
              <a:ext cx="8778240" cy="3889375"/>
            </a:xfrm>
            <a:custGeom>
              <a:avLst/>
              <a:gdLst/>
              <a:ahLst/>
              <a:cxnLst/>
              <a:rect l="l" t="t" r="r" b="b"/>
              <a:pathLst>
                <a:path w="8778240" h="3889375">
                  <a:moveTo>
                    <a:pt x="0" y="867155"/>
                  </a:moveTo>
                  <a:lnTo>
                    <a:pt x="8778240" y="867155"/>
                  </a:lnTo>
                </a:path>
                <a:path w="8778240" h="3889375">
                  <a:moveTo>
                    <a:pt x="0" y="1298448"/>
                  </a:moveTo>
                  <a:lnTo>
                    <a:pt x="8778240" y="1298448"/>
                  </a:lnTo>
                </a:path>
                <a:path w="8778240" h="3889375">
                  <a:moveTo>
                    <a:pt x="0" y="1729739"/>
                  </a:moveTo>
                  <a:lnTo>
                    <a:pt x="8778240" y="1729739"/>
                  </a:lnTo>
                </a:path>
                <a:path w="8778240" h="3889375">
                  <a:moveTo>
                    <a:pt x="0" y="2161032"/>
                  </a:moveTo>
                  <a:lnTo>
                    <a:pt x="8778240" y="2161032"/>
                  </a:lnTo>
                </a:path>
                <a:path w="8778240" h="3889375">
                  <a:moveTo>
                    <a:pt x="0" y="2590800"/>
                  </a:moveTo>
                  <a:lnTo>
                    <a:pt x="8778240" y="2590800"/>
                  </a:lnTo>
                </a:path>
                <a:path w="8778240" h="3889375">
                  <a:moveTo>
                    <a:pt x="0" y="3022091"/>
                  </a:moveTo>
                  <a:lnTo>
                    <a:pt x="8778240" y="3022091"/>
                  </a:lnTo>
                </a:path>
                <a:path w="8778240" h="3889375">
                  <a:moveTo>
                    <a:pt x="0" y="3453383"/>
                  </a:moveTo>
                  <a:lnTo>
                    <a:pt x="8778240" y="3453383"/>
                  </a:lnTo>
                </a:path>
                <a:path w="8778240" h="3889375">
                  <a:moveTo>
                    <a:pt x="4571" y="0"/>
                  </a:moveTo>
                  <a:lnTo>
                    <a:pt x="4571" y="3889247"/>
                  </a:lnTo>
                </a:path>
                <a:path w="8778240" h="3889375">
                  <a:moveTo>
                    <a:pt x="8773668" y="0"/>
                  </a:moveTo>
                  <a:lnTo>
                    <a:pt x="8773668" y="3889247"/>
                  </a:lnTo>
                </a:path>
                <a:path w="8778240" h="3889375">
                  <a:moveTo>
                    <a:pt x="0" y="6095"/>
                  </a:moveTo>
                  <a:lnTo>
                    <a:pt x="8778240" y="6095"/>
                  </a:lnTo>
                </a:path>
                <a:path w="8778240" h="3889375">
                  <a:moveTo>
                    <a:pt x="0" y="3883151"/>
                  </a:moveTo>
                  <a:lnTo>
                    <a:pt x="8778240" y="3883151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9355" y="2329623"/>
            <a:ext cx="1809750" cy="2915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7840" algn="just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PHÍM</a:t>
            </a:r>
            <a:r>
              <a:rPr sz="195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TẮT</a:t>
            </a:r>
            <a:endParaRPr sz="1950">
              <a:latin typeface="Times New Roman"/>
              <a:cs typeface="Times New Roman"/>
            </a:endParaRPr>
          </a:p>
          <a:p>
            <a:pPr marR="922019" algn="just">
              <a:lnSpc>
                <a:spcPct val="171500"/>
              </a:lnSpc>
              <a:spcBef>
                <a:spcPts val="25"/>
              </a:spcBef>
            </a:pPr>
            <a:r>
              <a:rPr sz="1650" dirty="0">
                <a:latin typeface="Times New Roman"/>
                <a:cs typeface="Times New Roman"/>
              </a:rPr>
              <a:t>CTRL +</a:t>
            </a:r>
            <a:r>
              <a:rPr sz="1650" spc="-16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E  CTRL + J  </a:t>
            </a:r>
            <a:r>
              <a:rPr sz="1650" spc="-5" dirty="0">
                <a:latin typeface="Times New Roman"/>
                <a:cs typeface="Times New Roman"/>
              </a:rPr>
              <a:t>CTRL+ </a:t>
            </a:r>
            <a:r>
              <a:rPr sz="1650" dirty="0">
                <a:latin typeface="Times New Roman"/>
                <a:cs typeface="Times New Roman"/>
              </a:rPr>
              <a:t>R  CTRL +</a:t>
            </a:r>
            <a:r>
              <a:rPr sz="1650" spc="-16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L</a:t>
            </a:r>
            <a:endParaRPr sz="1650">
              <a:latin typeface="Times New Roman"/>
              <a:cs typeface="Times New Roman"/>
            </a:endParaRPr>
          </a:p>
          <a:p>
            <a:pPr marR="5080" algn="just">
              <a:lnSpc>
                <a:spcPct val="170900"/>
              </a:lnSpc>
              <a:spcBef>
                <a:spcPts val="10"/>
              </a:spcBef>
            </a:pPr>
            <a:r>
              <a:rPr sz="1650" spc="-45" dirty="0">
                <a:latin typeface="Times New Roman"/>
                <a:cs typeface="Times New Roman"/>
              </a:rPr>
              <a:t>TAB </a:t>
            </a:r>
            <a:r>
              <a:rPr sz="1650" dirty="0">
                <a:latin typeface="Times New Roman"/>
                <a:cs typeface="Times New Roman"/>
              </a:rPr>
              <a:t>(SHIFT +</a:t>
            </a:r>
            <a:r>
              <a:rPr sz="1650" spc="-105" dirty="0">
                <a:latin typeface="Times New Roman"/>
                <a:cs typeface="Times New Roman"/>
              </a:rPr>
              <a:t> </a:t>
            </a:r>
            <a:r>
              <a:rPr sz="1650" spc="-35" dirty="0">
                <a:latin typeface="Times New Roman"/>
                <a:cs typeface="Times New Roman"/>
              </a:rPr>
              <a:t>TAB)  </a:t>
            </a:r>
            <a:r>
              <a:rPr sz="1650" spc="-5" dirty="0">
                <a:latin typeface="Times New Roman"/>
                <a:cs typeface="Times New Roman"/>
              </a:rPr>
              <a:t>ENTER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5331" y="2329623"/>
            <a:ext cx="4921885" cy="2915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3967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TÁC</a:t>
            </a:r>
            <a:r>
              <a:rPr sz="19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DỤNG</a:t>
            </a:r>
            <a:endParaRPr sz="1950">
              <a:latin typeface="Times New Roman"/>
              <a:cs typeface="Times New Roman"/>
            </a:endParaRPr>
          </a:p>
          <a:p>
            <a:pPr marR="5080">
              <a:lnSpc>
                <a:spcPct val="171500"/>
              </a:lnSpc>
              <a:spcBef>
                <a:spcPts val="25"/>
              </a:spcBef>
            </a:pPr>
            <a:r>
              <a:rPr sz="1650" spc="-5" dirty="0">
                <a:latin typeface="Times New Roman"/>
                <a:cs typeface="Times New Roman"/>
              </a:rPr>
              <a:t>Chuyển </a:t>
            </a:r>
            <a:r>
              <a:rPr sz="1650" dirty="0">
                <a:latin typeface="Times New Roman"/>
                <a:cs typeface="Times New Roman"/>
              </a:rPr>
              <a:t>đổi đoạn </a:t>
            </a:r>
            <a:r>
              <a:rPr sz="1650" spc="-5" dirty="0">
                <a:latin typeface="Times New Roman"/>
                <a:cs typeface="Times New Roman"/>
              </a:rPr>
              <a:t>văn bản </a:t>
            </a:r>
            <a:r>
              <a:rPr sz="1650" dirty="0">
                <a:latin typeface="Times New Roman"/>
                <a:cs typeface="Times New Roman"/>
              </a:rPr>
              <a:t>giữa </a:t>
            </a:r>
            <a:r>
              <a:rPr sz="1650" spc="5" dirty="0">
                <a:latin typeface="Times New Roman"/>
                <a:cs typeface="Times New Roman"/>
              </a:rPr>
              <a:t>chế </a:t>
            </a:r>
            <a:r>
              <a:rPr sz="1650" dirty="0">
                <a:latin typeface="Times New Roman"/>
                <a:cs typeface="Times New Roman"/>
              </a:rPr>
              <a:t>độ căn giữa và </a:t>
            </a:r>
            <a:r>
              <a:rPr sz="1650" spc="-5" dirty="0">
                <a:latin typeface="Times New Roman"/>
                <a:cs typeface="Times New Roman"/>
              </a:rPr>
              <a:t>căn</a:t>
            </a:r>
            <a:r>
              <a:rPr sz="1650" spc="-10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trái.  Chuyển </a:t>
            </a:r>
            <a:r>
              <a:rPr sz="1650" dirty="0">
                <a:latin typeface="Times New Roman"/>
                <a:cs typeface="Times New Roman"/>
              </a:rPr>
              <a:t>đổi đoạn </a:t>
            </a:r>
            <a:r>
              <a:rPr sz="1650" spc="-5" dirty="0">
                <a:latin typeface="Times New Roman"/>
                <a:cs typeface="Times New Roman"/>
              </a:rPr>
              <a:t>văn bản </a:t>
            </a:r>
            <a:r>
              <a:rPr sz="1650" dirty="0">
                <a:latin typeface="Times New Roman"/>
                <a:cs typeface="Times New Roman"/>
              </a:rPr>
              <a:t>giữa </a:t>
            </a:r>
            <a:r>
              <a:rPr sz="1650" spc="5" dirty="0">
                <a:latin typeface="Times New Roman"/>
                <a:cs typeface="Times New Roman"/>
              </a:rPr>
              <a:t>chế </a:t>
            </a:r>
            <a:r>
              <a:rPr sz="1650" dirty="0">
                <a:latin typeface="Times New Roman"/>
                <a:cs typeface="Times New Roman"/>
              </a:rPr>
              <a:t>độ căn </a:t>
            </a:r>
            <a:r>
              <a:rPr sz="1650" spc="-5" dirty="0">
                <a:latin typeface="Times New Roman"/>
                <a:cs typeface="Times New Roman"/>
              </a:rPr>
              <a:t>đều </a:t>
            </a:r>
            <a:r>
              <a:rPr sz="1650" dirty="0">
                <a:latin typeface="Times New Roman"/>
                <a:cs typeface="Times New Roman"/>
              </a:rPr>
              <a:t>và </a:t>
            </a:r>
            <a:r>
              <a:rPr sz="1650" spc="-5" dirty="0">
                <a:latin typeface="Times New Roman"/>
                <a:cs typeface="Times New Roman"/>
              </a:rPr>
              <a:t>căn trái.  Chuyển </a:t>
            </a:r>
            <a:r>
              <a:rPr sz="1650" dirty="0">
                <a:latin typeface="Times New Roman"/>
                <a:cs typeface="Times New Roman"/>
              </a:rPr>
              <a:t>đổi đoạn </a:t>
            </a:r>
            <a:r>
              <a:rPr sz="1650" spc="-5" dirty="0">
                <a:latin typeface="Times New Roman"/>
                <a:cs typeface="Times New Roman"/>
              </a:rPr>
              <a:t>văn bản </a:t>
            </a:r>
            <a:r>
              <a:rPr sz="1650" dirty="0">
                <a:latin typeface="Times New Roman"/>
                <a:cs typeface="Times New Roman"/>
              </a:rPr>
              <a:t>giữa </a:t>
            </a:r>
            <a:r>
              <a:rPr sz="1650" spc="5" dirty="0">
                <a:latin typeface="Times New Roman"/>
                <a:cs typeface="Times New Roman"/>
              </a:rPr>
              <a:t>chế </a:t>
            </a:r>
            <a:r>
              <a:rPr sz="1650" dirty="0">
                <a:latin typeface="Times New Roman"/>
                <a:cs typeface="Times New Roman"/>
              </a:rPr>
              <a:t>độ căn phải và căn </a:t>
            </a:r>
            <a:r>
              <a:rPr sz="1650" spc="-5" dirty="0">
                <a:latin typeface="Times New Roman"/>
                <a:cs typeface="Times New Roman"/>
              </a:rPr>
              <a:t>trái.  </a:t>
            </a:r>
            <a:r>
              <a:rPr sz="1650" dirty="0">
                <a:latin typeface="Times New Roman"/>
                <a:cs typeface="Times New Roman"/>
              </a:rPr>
              <a:t>Căn </a:t>
            </a:r>
            <a:r>
              <a:rPr sz="1650" spc="-5" dirty="0">
                <a:latin typeface="Times New Roman"/>
                <a:cs typeface="Times New Roman"/>
              </a:rPr>
              <a:t>trái một </a:t>
            </a:r>
            <a:r>
              <a:rPr sz="1650" dirty="0">
                <a:latin typeface="Times New Roman"/>
                <a:cs typeface="Times New Roman"/>
              </a:rPr>
              <a:t>đoạn</a:t>
            </a:r>
            <a:r>
              <a:rPr sz="1650" spc="-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văn.</a:t>
            </a:r>
            <a:endParaRPr sz="1650">
              <a:latin typeface="Times New Roman"/>
              <a:cs typeface="Times New Roman"/>
            </a:endParaRPr>
          </a:p>
          <a:p>
            <a:pPr marR="306070">
              <a:lnSpc>
                <a:spcPct val="170900"/>
              </a:lnSpc>
              <a:spcBef>
                <a:spcPts val="10"/>
              </a:spcBef>
            </a:pPr>
            <a:r>
              <a:rPr sz="1650" dirty="0">
                <a:latin typeface="Times New Roman"/>
                <a:cs typeface="Times New Roman"/>
              </a:rPr>
              <a:t>Thụt lề </a:t>
            </a:r>
            <a:r>
              <a:rPr sz="1650" spc="-5" dirty="0">
                <a:latin typeface="Times New Roman"/>
                <a:cs typeface="Times New Roman"/>
              </a:rPr>
              <a:t>đầu </a:t>
            </a:r>
            <a:r>
              <a:rPr sz="1650" dirty="0">
                <a:latin typeface="Times New Roman"/>
                <a:cs typeface="Times New Roman"/>
              </a:rPr>
              <a:t>dòng </a:t>
            </a:r>
            <a:r>
              <a:rPr sz="1650" spc="5" dirty="0">
                <a:latin typeface="Times New Roman"/>
                <a:cs typeface="Times New Roman"/>
              </a:rPr>
              <a:t>hoặc </a:t>
            </a:r>
            <a:r>
              <a:rPr sz="1650" dirty="0">
                <a:latin typeface="Times New Roman"/>
                <a:cs typeface="Times New Roman"/>
              </a:rPr>
              <a:t>di </a:t>
            </a:r>
            <a:r>
              <a:rPr sz="1650" spc="-5" dirty="0">
                <a:latin typeface="Times New Roman"/>
                <a:cs typeface="Times New Roman"/>
              </a:rPr>
              <a:t>chuyển dấu </a:t>
            </a:r>
            <a:r>
              <a:rPr sz="1650" spc="5" dirty="0">
                <a:latin typeface="Times New Roman"/>
                <a:cs typeface="Times New Roman"/>
              </a:rPr>
              <a:t>nháy </a:t>
            </a:r>
            <a:r>
              <a:rPr sz="1650" spc="-10" dirty="0">
                <a:latin typeface="Times New Roman"/>
                <a:cs typeface="Times New Roman"/>
              </a:rPr>
              <a:t>một</a:t>
            </a:r>
            <a:r>
              <a:rPr sz="1650" spc="-11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khoảng  Ngắt</a:t>
            </a:r>
            <a:r>
              <a:rPr sz="1650" spc="-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đoạn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355" y="5399049"/>
            <a:ext cx="14909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SHIFT +</a:t>
            </a:r>
            <a:r>
              <a:rPr sz="1650" spc="-114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ENTER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331" y="5399049"/>
            <a:ext cx="8940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Ngắt</a:t>
            </a:r>
            <a:r>
              <a:rPr sz="1650" spc="-7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dòng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076" y="5828813"/>
            <a:ext cx="915669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CTRL +</a:t>
            </a:r>
            <a:r>
              <a:rPr sz="1650" spc="-15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Q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4949" y="5828813"/>
            <a:ext cx="3522979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latin typeface="Times New Roman"/>
                <a:cs typeface="Times New Roman"/>
              </a:rPr>
              <a:t>Xóa </a:t>
            </a:r>
            <a:r>
              <a:rPr sz="1650" spc="-5" dirty="0">
                <a:latin typeface="Times New Roman"/>
                <a:cs typeface="Times New Roman"/>
              </a:rPr>
              <a:t>toàn </a:t>
            </a:r>
            <a:r>
              <a:rPr sz="1650" dirty="0">
                <a:latin typeface="Times New Roman"/>
                <a:cs typeface="Times New Roman"/>
              </a:rPr>
              <a:t>bộ định dạng căn lề </a:t>
            </a:r>
            <a:r>
              <a:rPr sz="1650" spc="5" dirty="0">
                <a:latin typeface="Times New Roman"/>
                <a:cs typeface="Times New Roman"/>
              </a:rPr>
              <a:t>của </a:t>
            </a:r>
            <a:r>
              <a:rPr sz="1650" spc="-5" dirty="0">
                <a:latin typeface="Times New Roman"/>
                <a:cs typeface="Times New Roman"/>
              </a:rPr>
              <a:t>văn</a:t>
            </a:r>
            <a:r>
              <a:rPr sz="1650" spc="-16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bản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9" name="object 19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FC508155-828C-1E4A-8DA5-85DDE3BBC719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672" y="1476023"/>
            <a:ext cx="8046084" cy="314579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108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ĐIỂM </a:t>
            </a:r>
            <a:r>
              <a:rPr sz="22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DỪNGTAB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1005"/>
              </a:spcBef>
              <a:buClr>
                <a:srgbClr val="83992A"/>
              </a:buClr>
              <a:buSzPct val="115384"/>
              <a:buAutoNum type="romanUcPeriod"/>
              <a:tabLst>
                <a:tab pos="436245" algn="l"/>
                <a:tab pos="43688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Ý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NGHĨA CỦA VIỆC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SỬ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DỤNG ĐIỂM DỪNG</a:t>
            </a:r>
            <a:r>
              <a:rPr sz="1950" b="1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480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0" dirty="0">
                <a:latin typeface="Times New Roman"/>
                <a:cs typeface="Times New Roman"/>
              </a:rPr>
              <a:t>Di chuyển </a:t>
            </a:r>
            <a:r>
              <a:rPr sz="1950" spc="15" dirty="0">
                <a:latin typeface="Times New Roman"/>
                <a:cs typeface="Times New Roman"/>
              </a:rPr>
              <a:t>nhanh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khoảng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cách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530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5" dirty="0">
                <a:latin typeface="Times New Roman"/>
                <a:cs typeface="Times New Roman"/>
              </a:rPr>
              <a:t>Thụt nhanh đầu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dòng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530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0" dirty="0">
                <a:latin typeface="Times New Roman"/>
                <a:cs typeface="Times New Roman"/>
              </a:rPr>
              <a:t>Tạo </a:t>
            </a:r>
            <a:r>
              <a:rPr sz="1950" spc="15" dirty="0">
                <a:latin typeface="Times New Roman"/>
                <a:cs typeface="Times New Roman"/>
              </a:rPr>
              <a:t>nhanh </a:t>
            </a:r>
            <a:r>
              <a:rPr sz="1950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đoạn dấu </a:t>
            </a:r>
            <a:r>
              <a:rPr sz="1950" spc="20" dirty="0">
                <a:latin typeface="Times New Roman"/>
                <a:cs typeface="Times New Roman"/>
              </a:rPr>
              <a:t>kẻ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chấm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525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5" dirty="0">
                <a:latin typeface="Times New Roman"/>
                <a:cs typeface="Times New Roman"/>
              </a:rPr>
              <a:t>Xóa nhanh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khoảng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cách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540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5" dirty="0">
                <a:latin typeface="Times New Roman"/>
                <a:cs typeface="Times New Roman"/>
              </a:rPr>
              <a:t>Gõ chữ không </a:t>
            </a:r>
            <a:r>
              <a:rPr sz="1950" spc="10" dirty="0">
                <a:latin typeface="Times New Roman"/>
                <a:cs typeface="Times New Roman"/>
              </a:rPr>
              <a:t>bị </a:t>
            </a:r>
            <a:r>
              <a:rPr sz="1950" spc="5" dirty="0">
                <a:latin typeface="Times New Roman"/>
                <a:cs typeface="Times New Roman"/>
              </a:rPr>
              <a:t>rớt </a:t>
            </a:r>
            <a:r>
              <a:rPr sz="1950" spc="15" dirty="0">
                <a:latin typeface="Times New Roman"/>
                <a:cs typeface="Times New Roman"/>
              </a:rPr>
              <a:t>xuống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dòng</a:t>
            </a:r>
            <a:endParaRPr sz="1950" dirty="0">
              <a:latin typeface="Times New Roman"/>
              <a:cs typeface="Times New Roman"/>
            </a:endParaRPr>
          </a:p>
          <a:p>
            <a:pPr marL="692150" lvl="1" indent="-378460">
              <a:lnSpc>
                <a:spcPct val="100000"/>
              </a:lnSpc>
              <a:spcBef>
                <a:spcPts val="530"/>
              </a:spcBef>
              <a:buSzPct val="115384"/>
              <a:buFont typeface="FontAwesome"/>
              <a:buChar char="✓"/>
              <a:tabLst>
                <a:tab pos="692150" algn="l"/>
                <a:tab pos="692785" algn="l"/>
              </a:tabLst>
            </a:pPr>
            <a:r>
              <a:rPr sz="1950" spc="10" dirty="0">
                <a:latin typeface="Times New Roman"/>
                <a:cs typeface="Times New Roman"/>
              </a:rPr>
              <a:t>Căn </a:t>
            </a:r>
            <a:r>
              <a:rPr sz="1950" spc="15" dirty="0">
                <a:latin typeface="Times New Roman"/>
                <a:cs typeface="Times New Roman"/>
              </a:rPr>
              <a:t>đều nhanh </a:t>
            </a:r>
            <a:r>
              <a:rPr sz="1950" spc="10" dirty="0">
                <a:latin typeface="Times New Roman"/>
                <a:cs typeface="Times New Roman"/>
              </a:rPr>
              <a:t>nhiều đoạn </a:t>
            </a:r>
            <a:r>
              <a:rPr sz="1950" spc="15" dirty="0">
                <a:latin typeface="Times New Roman"/>
                <a:cs typeface="Times New Roman"/>
              </a:rPr>
              <a:t>khác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nhau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1" name="object 11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B2BFEDCB-4C73-694C-989F-38E72DD2F8C5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0275" y="1596576"/>
            <a:ext cx="7547609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ĐIỂM DỪNG </a:t>
            </a:r>
            <a:r>
              <a:rPr sz="22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10058400" cy="4886325"/>
            <a:chOff x="0" y="1057655"/>
            <a:chExt cx="10058400" cy="4886325"/>
          </a:xfrm>
        </p:grpSpPr>
        <p:sp>
          <p:nvSpPr>
            <p:cNvPr id="4" name="object 4"/>
            <p:cNvSpPr/>
            <p:nvPr/>
          </p:nvSpPr>
          <p:spPr>
            <a:xfrm>
              <a:off x="1197863" y="2292095"/>
              <a:ext cx="8083295" cy="3651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80810">
              <a:lnSpc>
                <a:spcPct val="100000"/>
              </a:lnSpc>
              <a:spcBef>
                <a:spcPts val="130"/>
              </a:spcBef>
              <a:tabLst>
                <a:tab pos="8119745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9" name="object 9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44E568B4-C3D4-7842-B6BD-37C2D6B67A64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3487" y="1596576"/>
            <a:ext cx="74796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ĐIỂM </a:t>
            </a:r>
            <a:r>
              <a:rPr sz="22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DỪNGTAB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10058400" cy="4954270"/>
            <a:chOff x="0" y="1057655"/>
            <a:chExt cx="10058400" cy="4954270"/>
          </a:xfrm>
        </p:grpSpPr>
        <p:sp>
          <p:nvSpPr>
            <p:cNvPr id="4" name="object 4"/>
            <p:cNvSpPr/>
            <p:nvPr/>
          </p:nvSpPr>
          <p:spPr>
            <a:xfrm>
              <a:off x="1257300" y="2087880"/>
              <a:ext cx="8139683" cy="39151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4252" y="2083308"/>
              <a:ext cx="8147684" cy="3924300"/>
            </a:xfrm>
            <a:custGeom>
              <a:avLst/>
              <a:gdLst/>
              <a:ahLst/>
              <a:cxnLst/>
              <a:rect l="l" t="t" r="r" b="b"/>
              <a:pathLst>
                <a:path w="8147684" h="3924300">
                  <a:moveTo>
                    <a:pt x="0" y="0"/>
                  </a:moveTo>
                  <a:lnTo>
                    <a:pt x="8147304" y="0"/>
                  </a:lnTo>
                  <a:lnTo>
                    <a:pt x="8147304" y="3924300"/>
                  </a:lnTo>
                  <a:lnTo>
                    <a:pt x="0" y="392430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80810">
              <a:lnSpc>
                <a:spcPct val="100000"/>
              </a:lnSpc>
              <a:spcBef>
                <a:spcPts val="130"/>
              </a:spcBef>
              <a:tabLst>
                <a:tab pos="8119745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 dirty="0">
              <a:latin typeface="UnBatang"/>
              <a:cs typeface="UnBatang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3E1AFF91-8C6C-D147-AAF0-236F37EEDFF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3487" y="1596576"/>
            <a:ext cx="74796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ĐIỂM </a:t>
            </a:r>
            <a:r>
              <a:rPr sz="220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DỪNGTAB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10058400" cy="5112385"/>
            <a:chOff x="0" y="1057655"/>
            <a:chExt cx="10058400" cy="5112385"/>
          </a:xfrm>
        </p:grpSpPr>
        <p:sp>
          <p:nvSpPr>
            <p:cNvPr id="4" name="object 4"/>
            <p:cNvSpPr/>
            <p:nvPr/>
          </p:nvSpPr>
          <p:spPr>
            <a:xfrm>
              <a:off x="1257300" y="2087880"/>
              <a:ext cx="8090916" cy="40721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2727" y="2081783"/>
              <a:ext cx="8101965" cy="4083050"/>
            </a:xfrm>
            <a:custGeom>
              <a:avLst/>
              <a:gdLst/>
              <a:ahLst/>
              <a:cxnLst/>
              <a:rect l="l" t="t" r="r" b="b"/>
              <a:pathLst>
                <a:path w="8101965" h="4083050">
                  <a:moveTo>
                    <a:pt x="0" y="0"/>
                  </a:moveTo>
                  <a:lnTo>
                    <a:pt x="8101584" y="0"/>
                  </a:lnTo>
                  <a:lnTo>
                    <a:pt x="8101584" y="4082796"/>
                  </a:lnTo>
                  <a:lnTo>
                    <a:pt x="0" y="40827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80810">
              <a:lnSpc>
                <a:spcPct val="100000"/>
              </a:lnSpc>
              <a:spcBef>
                <a:spcPts val="130"/>
              </a:spcBef>
              <a:tabLst>
                <a:tab pos="8119745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 dirty="0">
              <a:latin typeface="UnBatang"/>
              <a:cs typeface="UnBatang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1CC4CA29-A800-1147-B061-F3020CC3BC5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329172" y="3694176"/>
            <a:ext cx="1914144" cy="154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679" y="1632400"/>
            <a:ext cx="8612505" cy="355635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370330">
              <a:lnSpc>
                <a:spcPct val="100000"/>
              </a:lnSpc>
              <a:spcBef>
                <a:spcPts val="434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0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 dirty="0">
              <a:latin typeface="Times New Roman"/>
              <a:cs typeface="Times New Roman"/>
            </a:endParaRPr>
          </a:p>
          <a:p>
            <a:pPr marL="436245" indent="-424180">
              <a:lnSpc>
                <a:spcPts val="2540"/>
              </a:lnSpc>
              <a:spcBef>
                <a:spcPts val="345"/>
              </a:spcBef>
              <a:buClr>
                <a:srgbClr val="83992A"/>
              </a:buClr>
              <a:buSzPct val="115384"/>
              <a:buAutoNum type="romanUcPeriod" startAt="2"/>
              <a:tabLst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KIỂU </a:t>
            </a:r>
            <a:r>
              <a:rPr sz="195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TAB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THƯỜNG SỬ</a:t>
            </a:r>
            <a:r>
              <a:rPr sz="195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DỤNG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525"/>
              </a:lnSpc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b="1" spc="-45" dirty="0">
                <a:latin typeface="Times New Roman"/>
                <a:cs typeface="Times New Roman"/>
              </a:rPr>
              <a:t>Tab </a:t>
            </a:r>
            <a:r>
              <a:rPr sz="1950" b="1" spc="10" dirty="0">
                <a:latin typeface="Times New Roman"/>
                <a:cs typeface="Times New Roman"/>
              </a:rPr>
              <a:t>trái </a:t>
            </a:r>
            <a:r>
              <a:rPr sz="1950" b="1" spc="15" dirty="0">
                <a:latin typeface="Times New Roman"/>
                <a:cs typeface="Times New Roman"/>
              </a:rPr>
              <a:t>– </a:t>
            </a:r>
            <a:r>
              <a:rPr sz="1950" b="1" spc="5" dirty="0">
                <a:latin typeface="Times New Roman"/>
                <a:cs typeface="Times New Roman"/>
              </a:rPr>
              <a:t>Left</a:t>
            </a:r>
            <a:r>
              <a:rPr sz="1950" b="1" spc="-15" dirty="0">
                <a:latin typeface="Times New Roman"/>
                <a:cs typeface="Times New Roman"/>
              </a:rPr>
              <a:t> </a:t>
            </a:r>
            <a:r>
              <a:rPr sz="1950" b="1" spc="-45" dirty="0"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145"/>
              </a:lnSpc>
            </a:pPr>
            <a:r>
              <a:rPr sz="1800" spc="5" dirty="0">
                <a:latin typeface="Times New Roman"/>
                <a:cs typeface="Times New Roman"/>
              </a:rPr>
              <a:t>Khi </a:t>
            </a:r>
            <a:r>
              <a:rPr sz="1800" spc="10" dirty="0">
                <a:latin typeface="Times New Roman"/>
                <a:cs typeface="Times New Roman"/>
              </a:rPr>
              <a:t>gõ, </a:t>
            </a:r>
            <a:r>
              <a:rPr sz="1800" spc="5" dirty="0">
                <a:latin typeface="Times New Roman"/>
                <a:cs typeface="Times New Roman"/>
              </a:rPr>
              <a:t>chữ sẽ </a:t>
            </a:r>
            <a:r>
              <a:rPr sz="1800" spc="10" dirty="0">
                <a:latin typeface="Times New Roman"/>
                <a:cs typeface="Times New Roman"/>
              </a:rPr>
              <a:t>cố </a:t>
            </a:r>
            <a:r>
              <a:rPr sz="1800" spc="5" dirty="0">
                <a:latin typeface="Times New Roman"/>
                <a:cs typeface="Times New Roman"/>
              </a:rPr>
              <a:t>định bên </a:t>
            </a:r>
            <a:r>
              <a:rPr sz="1800" dirty="0">
                <a:latin typeface="Times New Roman"/>
                <a:cs typeface="Times New Roman"/>
              </a:rPr>
              <a:t>trái, </a:t>
            </a:r>
            <a:r>
              <a:rPr sz="1800" spc="10" dirty="0">
                <a:latin typeface="Times New Roman"/>
                <a:cs typeface="Times New Roman"/>
              </a:rPr>
              <a:t>chạy về </a:t>
            </a:r>
            <a:r>
              <a:rPr sz="1800" dirty="0">
                <a:latin typeface="Times New Roman"/>
                <a:cs typeface="Times New Roman"/>
              </a:rPr>
              <a:t>bên </a:t>
            </a:r>
            <a:r>
              <a:rPr sz="1800" spc="5" dirty="0">
                <a:latin typeface="Times New Roman"/>
                <a:cs typeface="Times New Roman"/>
              </a:rPr>
              <a:t>phải. Khi đó các dòng hoặc </a:t>
            </a:r>
            <a:r>
              <a:rPr sz="1800" spc="5" dirty="0" err="1">
                <a:latin typeface="Times New Roman"/>
                <a:cs typeface="Times New Roman"/>
              </a:rPr>
              <a:t>đoạn</a:t>
            </a:r>
            <a:r>
              <a:rPr sz="1800" spc="-200" dirty="0">
                <a:latin typeface="Times New Roman"/>
                <a:cs typeface="Times New Roman"/>
              </a:rPr>
              <a:t> </a:t>
            </a:r>
            <a:r>
              <a:rPr sz="1800" spc="10" dirty="0" err="1">
                <a:latin typeface="Times New Roman"/>
                <a:cs typeface="Times New Roman"/>
              </a:rPr>
              <a:t>cùng</a:t>
            </a:r>
            <a:r>
              <a:rPr lang="vi-VN" sz="1800" spc="10" dirty="0">
                <a:latin typeface="Times New Roman"/>
                <a:cs typeface="Times New Roman"/>
              </a:rPr>
              <a:t> Tab trái sẽ căn đều bên trái</a:t>
            </a:r>
            <a:endParaRPr sz="180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220"/>
              </a:spcBef>
              <a:buSzPct val="115384"/>
              <a:buAutoNum type="arabicPeriod" startAt="2"/>
              <a:tabLst>
                <a:tab pos="814069" algn="l"/>
                <a:tab pos="814705" algn="l"/>
              </a:tabLst>
            </a:pPr>
            <a:r>
              <a:rPr lang="en-US" sz="1950" b="1" spc="-45" dirty="0">
                <a:latin typeface="Times New Roman"/>
                <a:cs typeface="Times New Roman"/>
              </a:rPr>
              <a:t>Tab </a:t>
            </a:r>
            <a:r>
              <a:rPr lang="en-US" sz="1950" b="1" spc="15" dirty="0" err="1">
                <a:latin typeface="Times New Roman"/>
                <a:cs typeface="Times New Roman"/>
              </a:rPr>
              <a:t>phải</a:t>
            </a:r>
            <a:r>
              <a:rPr lang="en-US" sz="1950" b="1" spc="15" dirty="0">
                <a:latin typeface="Times New Roman"/>
                <a:cs typeface="Times New Roman"/>
              </a:rPr>
              <a:t> – </a:t>
            </a:r>
            <a:r>
              <a:rPr lang="en-US" sz="1950" b="1" spc="10" dirty="0">
                <a:latin typeface="Times New Roman"/>
                <a:cs typeface="Times New Roman"/>
              </a:rPr>
              <a:t>Right</a:t>
            </a:r>
            <a:r>
              <a:rPr lang="en-US" sz="1950" b="1" spc="-40" dirty="0">
                <a:latin typeface="Times New Roman"/>
                <a:cs typeface="Times New Roman"/>
              </a:rPr>
              <a:t> </a:t>
            </a:r>
            <a:r>
              <a:rPr lang="en-US" sz="1950" b="1" spc="-45" dirty="0">
                <a:latin typeface="Times New Roman"/>
                <a:cs typeface="Times New Roman"/>
              </a:rPr>
              <a:t>Tab</a:t>
            </a:r>
            <a:endParaRPr lang="en-US" sz="1950" dirty="0">
              <a:latin typeface="Times New Roman"/>
              <a:cs typeface="Times New Roman"/>
            </a:endParaRPr>
          </a:p>
          <a:p>
            <a:pPr marL="814069" marR="5080">
              <a:lnSpc>
                <a:spcPts val="238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15" dirty="0">
                <a:latin typeface="Times New Roman"/>
                <a:cs typeface="Times New Roman"/>
              </a:rPr>
              <a:t>gõ, </a:t>
            </a:r>
            <a:r>
              <a:rPr sz="1950" spc="10" dirty="0">
                <a:latin typeface="Times New Roman"/>
                <a:cs typeface="Times New Roman"/>
              </a:rPr>
              <a:t>chữ sẽ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 </a:t>
            </a:r>
            <a:r>
              <a:rPr sz="1950" spc="10" dirty="0">
                <a:latin typeface="Times New Roman"/>
                <a:cs typeface="Times New Roman"/>
              </a:rPr>
              <a:t>bên phải, chạy </a:t>
            </a:r>
            <a:r>
              <a:rPr sz="1950" spc="20" dirty="0">
                <a:latin typeface="Times New Roman"/>
                <a:cs typeface="Times New Roman"/>
              </a:rPr>
              <a:t>về </a:t>
            </a:r>
            <a:r>
              <a:rPr sz="1950" spc="10" dirty="0">
                <a:latin typeface="Times New Roman"/>
                <a:cs typeface="Times New Roman"/>
              </a:rPr>
              <a:t>bên </a:t>
            </a:r>
            <a:r>
              <a:rPr sz="1950" spc="5" dirty="0">
                <a:latin typeface="Times New Roman"/>
                <a:cs typeface="Times New Roman"/>
              </a:rPr>
              <a:t>trái. </a:t>
            </a: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20" dirty="0">
                <a:latin typeface="Times New Roman"/>
                <a:cs typeface="Times New Roman"/>
              </a:rPr>
              <a:t>đó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dòng hoặc</a:t>
            </a:r>
            <a:r>
              <a:rPr sz="1950" spc="-21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đoạn  cùng </a:t>
            </a:r>
            <a:r>
              <a:rPr sz="1950" spc="-40" dirty="0">
                <a:latin typeface="Times New Roman"/>
                <a:cs typeface="Times New Roman"/>
              </a:rPr>
              <a:t>Tab </a:t>
            </a:r>
            <a:r>
              <a:rPr sz="1950" spc="10" dirty="0">
                <a:latin typeface="Times New Roman"/>
                <a:cs typeface="Times New Roman"/>
              </a:rPr>
              <a:t>phải, sẽ </a:t>
            </a:r>
            <a:r>
              <a:rPr sz="1950" spc="5" dirty="0">
                <a:latin typeface="Times New Roman"/>
                <a:cs typeface="Times New Roman"/>
              </a:rPr>
              <a:t>căn </a:t>
            </a:r>
            <a:r>
              <a:rPr sz="1950" spc="15" dirty="0">
                <a:latin typeface="Times New Roman"/>
                <a:cs typeface="Times New Roman"/>
              </a:rPr>
              <a:t>đều nhau </a:t>
            </a:r>
            <a:r>
              <a:rPr sz="1950" spc="10" dirty="0">
                <a:latin typeface="Times New Roman"/>
                <a:cs typeface="Times New Roman"/>
              </a:rPr>
              <a:t>bên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trái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140"/>
              </a:spcBef>
              <a:buSzPct val="115384"/>
              <a:buAutoNum type="arabicPeriod" startAt="3"/>
              <a:tabLst>
                <a:tab pos="814069" algn="l"/>
                <a:tab pos="814705" algn="l"/>
              </a:tabLst>
            </a:pPr>
            <a:r>
              <a:rPr sz="1950" b="1" spc="-45" dirty="0">
                <a:latin typeface="Times New Roman"/>
                <a:cs typeface="Times New Roman"/>
              </a:rPr>
              <a:t>Tab </a:t>
            </a:r>
            <a:r>
              <a:rPr sz="1950" b="1" spc="15" dirty="0">
                <a:latin typeface="Times New Roman"/>
                <a:cs typeface="Times New Roman"/>
              </a:rPr>
              <a:t>giữa – </a:t>
            </a:r>
            <a:r>
              <a:rPr sz="1950" b="1" spc="5" dirty="0">
                <a:latin typeface="Times New Roman"/>
                <a:cs typeface="Times New Roman"/>
              </a:rPr>
              <a:t>Center</a:t>
            </a:r>
            <a:r>
              <a:rPr sz="1950" b="1" spc="-45" dirty="0">
                <a:latin typeface="Times New Roman"/>
                <a:cs typeface="Times New Roman"/>
              </a:rPr>
              <a:t> </a:t>
            </a:r>
            <a:r>
              <a:rPr sz="1950" b="1" spc="-50" dirty="0"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 marR="375920">
              <a:lnSpc>
                <a:spcPts val="238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15" dirty="0">
                <a:latin typeface="Times New Roman"/>
                <a:cs typeface="Times New Roman"/>
              </a:rPr>
              <a:t>gõ, </a:t>
            </a:r>
            <a:r>
              <a:rPr sz="1950" spc="10" dirty="0">
                <a:latin typeface="Times New Roman"/>
                <a:cs typeface="Times New Roman"/>
              </a:rPr>
              <a:t>chữ sẽ </a:t>
            </a:r>
            <a:r>
              <a:rPr sz="1950" spc="5" dirty="0">
                <a:latin typeface="Times New Roman"/>
                <a:cs typeface="Times New Roman"/>
              </a:rPr>
              <a:t>cố </a:t>
            </a:r>
            <a:r>
              <a:rPr sz="1950" spc="15" dirty="0">
                <a:latin typeface="Times New Roman"/>
                <a:cs typeface="Times New Roman"/>
              </a:rPr>
              <a:t>định ở </a:t>
            </a:r>
            <a:r>
              <a:rPr sz="1950" spc="5" dirty="0">
                <a:latin typeface="Times New Roman"/>
                <a:cs typeface="Times New Roman"/>
              </a:rPr>
              <a:t>giữa, </a:t>
            </a:r>
            <a:r>
              <a:rPr sz="1950" spc="10" dirty="0">
                <a:latin typeface="Times New Roman"/>
                <a:cs typeface="Times New Roman"/>
              </a:rPr>
              <a:t>chạy </a:t>
            </a:r>
            <a:r>
              <a:rPr sz="1950" spc="15" dirty="0">
                <a:latin typeface="Times New Roman"/>
                <a:cs typeface="Times New Roman"/>
              </a:rPr>
              <a:t>đều </a:t>
            </a:r>
            <a:r>
              <a:rPr sz="1950" spc="10" dirty="0">
                <a:latin typeface="Times New Roman"/>
                <a:cs typeface="Times New Roman"/>
              </a:rPr>
              <a:t>về </a:t>
            </a:r>
            <a:r>
              <a:rPr sz="1950" spc="15" dirty="0">
                <a:latin typeface="Times New Roman"/>
                <a:cs typeface="Times New Roman"/>
              </a:rPr>
              <a:t>hai </a:t>
            </a:r>
            <a:r>
              <a:rPr sz="1950" spc="10" dirty="0">
                <a:latin typeface="Times New Roman"/>
                <a:cs typeface="Times New Roman"/>
              </a:rPr>
              <a:t>bên. Khi </a:t>
            </a:r>
            <a:r>
              <a:rPr sz="1950" spc="15" dirty="0">
                <a:latin typeface="Times New Roman"/>
                <a:cs typeface="Times New Roman"/>
              </a:rPr>
              <a:t>đó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dòng</a:t>
            </a:r>
            <a:r>
              <a:rPr sz="1950" spc="-14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hoặc  đoạn cùng </a:t>
            </a:r>
            <a:r>
              <a:rPr sz="1950" spc="-40" dirty="0">
                <a:latin typeface="Times New Roman"/>
                <a:cs typeface="Times New Roman"/>
              </a:rPr>
              <a:t>Tab </a:t>
            </a:r>
            <a:r>
              <a:rPr sz="1950" spc="5" dirty="0">
                <a:latin typeface="Times New Roman"/>
                <a:cs typeface="Times New Roman"/>
              </a:rPr>
              <a:t>giữa, </a:t>
            </a:r>
            <a:r>
              <a:rPr sz="1950" spc="10" dirty="0">
                <a:latin typeface="Times New Roman"/>
                <a:cs typeface="Times New Roman"/>
              </a:rPr>
              <a:t>sẽ căn đều </a:t>
            </a:r>
            <a:r>
              <a:rPr sz="1950" spc="15" dirty="0">
                <a:latin typeface="Times New Roman"/>
                <a:cs typeface="Times New Roman"/>
              </a:rPr>
              <a:t>nhau </a:t>
            </a:r>
            <a:r>
              <a:rPr sz="1950" spc="10" dirty="0">
                <a:latin typeface="Times New Roman"/>
                <a:cs typeface="Times New Roman"/>
              </a:rPr>
              <a:t>theo </a:t>
            </a:r>
            <a:r>
              <a:rPr sz="1950" spc="15" dirty="0">
                <a:latin typeface="Times New Roman"/>
                <a:cs typeface="Times New Roman"/>
              </a:rPr>
              <a:t>1 </a:t>
            </a:r>
            <a:r>
              <a:rPr sz="1950" spc="5" dirty="0">
                <a:latin typeface="Times New Roman"/>
                <a:cs typeface="Times New Roman"/>
              </a:rPr>
              <a:t>trục </a:t>
            </a:r>
            <a:r>
              <a:rPr sz="1950" spc="15" dirty="0">
                <a:latin typeface="Times New Roman"/>
                <a:cs typeface="Times New Roman"/>
              </a:rPr>
              <a:t>ở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giữa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BF96BA7-6086-2C44-A0E6-2EC76118DAE8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690" y="1404042"/>
            <a:ext cx="8550910" cy="98806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46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01: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THAO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TÁC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VỚI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PHẦN MỀM</a:t>
            </a:r>
            <a:r>
              <a:rPr sz="2200" b="1" spc="-3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950" b="1" spc="10" dirty="0">
                <a:solidFill>
                  <a:srgbClr val="54A021"/>
                </a:solidFill>
                <a:latin typeface="Times New Roman"/>
                <a:cs typeface="Times New Roman"/>
              </a:rPr>
              <a:t>III.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LƯU VĂN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(tiếp)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59002" y="3188970"/>
            <a:ext cx="2624455" cy="2848610"/>
            <a:chOff x="1159002" y="3188970"/>
            <a:chExt cx="2624455" cy="2848610"/>
          </a:xfrm>
        </p:grpSpPr>
        <p:sp>
          <p:nvSpPr>
            <p:cNvPr id="4" name="object 4"/>
            <p:cNvSpPr/>
            <p:nvPr/>
          </p:nvSpPr>
          <p:spPr>
            <a:xfrm>
              <a:off x="1175004" y="3206496"/>
              <a:ext cx="2590800" cy="28148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0432" y="3200400"/>
              <a:ext cx="2601595" cy="2825750"/>
            </a:xfrm>
            <a:custGeom>
              <a:avLst/>
              <a:gdLst/>
              <a:ahLst/>
              <a:cxnLst/>
              <a:rect l="l" t="t" r="r" b="b"/>
              <a:pathLst>
                <a:path w="2601595" h="2825750">
                  <a:moveTo>
                    <a:pt x="0" y="0"/>
                  </a:moveTo>
                  <a:lnTo>
                    <a:pt x="2601468" y="0"/>
                  </a:lnTo>
                  <a:lnTo>
                    <a:pt x="2601468" y="2825496"/>
                  </a:lnTo>
                  <a:lnTo>
                    <a:pt x="0" y="2825496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37888" y="2490216"/>
            <a:ext cx="5605780" cy="4236720"/>
            <a:chOff x="4437888" y="2490216"/>
            <a:chExt cx="5605780" cy="4236720"/>
          </a:xfrm>
        </p:grpSpPr>
        <p:sp>
          <p:nvSpPr>
            <p:cNvPr id="7" name="object 7"/>
            <p:cNvSpPr/>
            <p:nvPr/>
          </p:nvSpPr>
          <p:spPr>
            <a:xfrm>
              <a:off x="4450080" y="2503932"/>
              <a:ext cx="5576316" cy="4212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8556" y="2500884"/>
              <a:ext cx="5584190" cy="4215765"/>
            </a:xfrm>
            <a:custGeom>
              <a:avLst/>
              <a:gdLst/>
              <a:ahLst/>
              <a:cxnLst/>
              <a:rect l="l" t="t" r="r" b="b"/>
              <a:pathLst>
                <a:path w="5584190" h="4215765">
                  <a:moveTo>
                    <a:pt x="0" y="0"/>
                  </a:moveTo>
                  <a:lnTo>
                    <a:pt x="5583936" y="0"/>
                  </a:lnTo>
                  <a:lnTo>
                    <a:pt x="5583936" y="4215383"/>
                  </a:lnTo>
                </a:path>
                <a:path w="5584190" h="4215765">
                  <a:moveTo>
                    <a:pt x="0" y="4215383"/>
                  </a:moveTo>
                  <a:lnTo>
                    <a:pt x="0" y="0"/>
                  </a:lnTo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49623" y="4259579"/>
            <a:ext cx="518159" cy="708660"/>
            <a:chOff x="3849623" y="4259579"/>
            <a:chExt cx="518159" cy="708660"/>
          </a:xfrm>
        </p:grpSpPr>
        <p:sp>
          <p:nvSpPr>
            <p:cNvPr id="10" name="object 10"/>
            <p:cNvSpPr/>
            <p:nvPr/>
          </p:nvSpPr>
          <p:spPr>
            <a:xfrm>
              <a:off x="3857243" y="4267199"/>
              <a:ext cx="502920" cy="693420"/>
            </a:xfrm>
            <a:custGeom>
              <a:avLst/>
              <a:gdLst/>
              <a:ahLst/>
              <a:cxnLst/>
              <a:rect l="l" t="t" r="r" b="b"/>
              <a:pathLst>
                <a:path w="502920" h="693420">
                  <a:moveTo>
                    <a:pt x="16764" y="519684"/>
                  </a:moveTo>
                  <a:lnTo>
                    <a:pt x="0" y="519684"/>
                  </a:lnTo>
                  <a:lnTo>
                    <a:pt x="0" y="172212"/>
                  </a:lnTo>
                  <a:lnTo>
                    <a:pt x="16764" y="172212"/>
                  </a:lnTo>
                  <a:lnTo>
                    <a:pt x="16764" y="519684"/>
                  </a:lnTo>
                  <a:close/>
                </a:path>
                <a:path w="502920" h="693420">
                  <a:moveTo>
                    <a:pt x="64008" y="519684"/>
                  </a:moveTo>
                  <a:lnTo>
                    <a:pt x="32004" y="519684"/>
                  </a:lnTo>
                  <a:lnTo>
                    <a:pt x="32004" y="172212"/>
                  </a:lnTo>
                  <a:lnTo>
                    <a:pt x="64008" y="172212"/>
                  </a:lnTo>
                  <a:lnTo>
                    <a:pt x="64008" y="519684"/>
                  </a:lnTo>
                  <a:close/>
                </a:path>
                <a:path w="502920" h="693420">
                  <a:moveTo>
                    <a:pt x="251460" y="693420"/>
                  </a:moveTo>
                  <a:lnTo>
                    <a:pt x="251460" y="519684"/>
                  </a:lnTo>
                  <a:lnTo>
                    <a:pt x="79248" y="519684"/>
                  </a:lnTo>
                  <a:lnTo>
                    <a:pt x="79248" y="172212"/>
                  </a:lnTo>
                  <a:lnTo>
                    <a:pt x="251460" y="172212"/>
                  </a:lnTo>
                  <a:lnTo>
                    <a:pt x="251460" y="0"/>
                  </a:lnTo>
                  <a:lnTo>
                    <a:pt x="502920" y="345948"/>
                  </a:lnTo>
                  <a:lnTo>
                    <a:pt x="251460" y="693420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57243" y="4267199"/>
              <a:ext cx="502920" cy="693420"/>
            </a:xfrm>
            <a:custGeom>
              <a:avLst/>
              <a:gdLst/>
              <a:ahLst/>
              <a:cxnLst/>
              <a:rect l="l" t="t" r="r" b="b"/>
              <a:pathLst>
                <a:path w="502920" h="693420">
                  <a:moveTo>
                    <a:pt x="0" y="519684"/>
                  </a:moveTo>
                  <a:lnTo>
                    <a:pt x="16764" y="519684"/>
                  </a:lnTo>
                  <a:lnTo>
                    <a:pt x="16764" y="172212"/>
                  </a:lnTo>
                  <a:lnTo>
                    <a:pt x="0" y="172212"/>
                  </a:lnTo>
                  <a:lnTo>
                    <a:pt x="0" y="519684"/>
                  </a:lnTo>
                  <a:close/>
                </a:path>
                <a:path w="502920" h="693420">
                  <a:moveTo>
                    <a:pt x="32004" y="519684"/>
                  </a:moveTo>
                  <a:lnTo>
                    <a:pt x="64008" y="519684"/>
                  </a:lnTo>
                  <a:lnTo>
                    <a:pt x="64008" y="172212"/>
                  </a:lnTo>
                  <a:lnTo>
                    <a:pt x="32004" y="172212"/>
                  </a:lnTo>
                  <a:lnTo>
                    <a:pt x="32004" y="519684"/>
                  </a:lnTo>
                  <a:close/>
                </a:path>
                <a:path w="502920" h="693420">
                  <a:moveTo>
                    <a:pt x="79248" y="519684"/>
                  </a:moveTo>
                  <a:lnTo>
                    <a:pt x="251459" y="519684"/>
                  </a:lnTo>
                  <a:lnTo>
                    <a:pt x="251459" y="693420"/>
                  </a:lnTo>
                  <a:lnTo>
                    <a:pt x="502919" y="345948"/>
                  </a:lnTo>
                  <a:lnTo>
                    <a:pt x="251459" y="0"/>
                  </a:lnTo>
                  <a:lnTo>
                    <a:pt x="251459" y="172212"/>
                  </a:lnTo>
                  <a:lnTo>
                    <a:pt x="79248" y="172212"/>
                  </a:lnTo>
                  <a:lnTo>
                    <a:pt x="79248" y="519684"/>
                  </a:lnTo>
                  <a:close/>
                </a:path>
              </a:pathLst>
            </a:custGeom>
            <a:ln w="15240">
              <a:solidFill>
                <a:srgbClr val="67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329172" y="3694176"/>
            <a:ext cx="1914144" cy="154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2335" y="1689100"/>
            <a:ext cx="8165465" cy="4394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70330">
              <a:lnSpc>
                <a:spcPct val="100000"/>
              </a:lnSpc>
              <a:spcBef>
                <a:spcPts val="34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0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 dirty="0">
              <a:latin typeface="Times New Roman"/>
              <a:cs typeface="Times New Roman"/>
            </a:endParaRPr>
          </a:p>
          <a:p>
            <a:pPr marL="541020" indent="-528955">
              <a:lnSpc>
                <a:spcPts val="2540"/>
              </a:lnSpc>
              <a:spcBef>
                <a:spcPts val="250"/>
              </a:spcBef>
              <a:buClr>
                <a:srgbClr val="83992A"/>
              </a:buClr>
              <a:buSzPct val="115384"/>
              <a:buAutoNum type="romanUcPeriod" startAt="3"/>
              <a:tabLst>
                <a:tab pos="541655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THAO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TÁC VỚI </a:t>
            </a:r>
            <a:r>
              <a:rPr sz="195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TAB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(Xem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thêm hình phía</a:t>
            </a:r>
            <a:r>
              <a:rPr sz="195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sau).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525"/>
              </a:lnSpc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Tạo</a:t>
            </a:r>
            <a:r>
              <a:rPr sz="1950" b="1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chuột trái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vào </a:t>
            </a: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một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điểm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trên </a:t>
            </a:r>
            <a:r>
              <a:rPr sz="1950" dirty="0">
                <a:solidFill>
                  <a:srgbClr val="262626"/>
                </a:solidFill>
                <a:latin typeface="Times New Roman"/>
                <a:cs typeface="Times New Roman"/>
              </a:rPr>
              <a:t>mép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dưới</a:t>
            </a:r>
            <a:r>
              <a:rPr sz="195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thước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240"/>
              </a:spcBef>
              <a:buSzPct val="115384"/>
              <a:buAutoNum type="arabicPeriod" startAt="2"/>
              <a:tabLst>
                <a:tab pos="814069" algn="l"/>
                <a:tab pos="814705" algn="l"/>
              </a:tabLst>
            </a:pP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Di chuyển</a:t>
            </a:r>
            <a:r>
              <a:rPr sz="1950" b="1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Giữ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chuột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trái vào </a:t>
            </a:r>
            <a:r>
              <a:rPr sz="19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và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di chuyển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trên mép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dưới</a:t>
            </a:r>
            <a:r>
              <a:rPr sz="1950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thước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225"/>
              </a:spcBef>
              <a:buSzPct val="115384"/>
              <a:buAutoNum type="arabicPeriod" startAt="3"/>
              <a:tabLst>
                <a:tab pos="814069" algn="l"/>
                <a:tab pos="814705" algn="l"/>
              </a:tabLst>
            </a:pP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Thay đổi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kiểu</a:t>
            </a:r>
            <a:r>
              <a:rPr sz="1950" b="1" spc="-8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Nháy đúp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chuột vào </a:t>
            </a:r>
            <a:r>
              <a:rPr sz="1950" spc="-30" dirty="0">
                <a:solidFill>
                  <a:srgbClr val="262626"/>
                </a:solidFill>
                <a:latin typeface="Times New Roman"/>
                <a:cs typeface="Times New Roman"/>
              </a:rPr>
              <a:t>Tab,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sau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đó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các kiểu </a:t>
            </a:r>
            <a:r>
              <a:rPr sz="19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tại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mục</a:t>
            </a:r>
            <a:r>
              <a:rPr sz="1950" spc="-2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Alignment.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229"/>
              </a:spcBef>
              <a:buSzPct val="115384"/>
              <a:buAutoNum type="arabicPeriod" startAt="4"/>
              <a:tabLst>
                <a:tab pos="814069" algn="l"/>
                <a:tab pos="814705" algn="l"/>
              </a:tabLst>
            </a:pPr>
            <a:r>
              <a:rPr sz="1950" b="1" spc="25" dirty="0">
                <a:solidFill>
                  <a:srgbClr val="262626"/>
                </a:solidFill>
                <a:latin typeface="Times New Roman"/>
                <a:cs typeface="Times New Roman"/>
              </a:rPr>
              <a:t>Xóa</a:t>
            </a:r>
            <a:r>
              <a:rPr sz="1950" b="1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Giữ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chuột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trái vào từng </a:t>
            </a:r>
            <a:r>
              <a:rPr sz="19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và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kéo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ra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khỏi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thước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hoặc nhấn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Ctrl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+</a:t>
            </a:r>
            <a:r>
              <a:rPr sz="1950" spc="-2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Q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229"/>
              </a:spcBef>
              <a:buSzPct val="115384"/>
              <a:buAutoNum type="arabicPeriod" startAt="5"/>
              <a:tabLst>
                <a:tab pos="814069" algn="l"/>
                <a:tab pos="814705" algn="l"/>
              </a:tabLst>
            </a:pP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Tạo </a:t>
            </a:r>
            <a:r>
              <a:rPr sz="195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đường </a:t>
            </a:r>
            <a:r>
              <a:rPr sz="1950" b="1" spc="5" dirty="0">
                <a:solidFill>
                  <a:srgbClr val="262626"/>
                </a:solidFill>
                <a:latin typeface="Times New Roman"/>
                <a:cs typeface="Times New Roman"/>
              </a:rPr>
              <a:t>kẻ </a:t>
            </a:r>
            <a:r>
              <a:rPr sz="195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với</a:t>
            </a:r>
            <a:r>
              <a:rPr sz="1950" b="1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Tab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Nháy đúp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chuột vào </a:t>
            </a:r>
            <a:r>
              <a:rPr sz="1950" spc="-30" dirty="0">
                <a:solidFill>
                  <a:srgbClr val="262626"/>
                </a:solidFill>
                <a:latin typeface="Times New Roman"/>
                <a:cs typeface="Times New Roman"/>
              </a:rPr>
              <a:t>Tab,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sau </a:t>
            </a:r>
            <a:r>
              <a:rPr sz="1950" spc="20" dirty="0">
                <a:solidFill>
                  <a:srgbClr val="262626"/>
                </a:solidFill>
                <a:latin typeface="Times New Roman"/>
                <a:cs typeface="Times New Roman"/>
              </a:rPr>
              <a:t>đó </a:t>
            </a:r>
            <a:r>
              <a:rPr sz="1950" spc="15" dirty="0">
                <a:solidFill>
                  <a:srgbClr val="262626"/>
                </a:solidFill>
                <a:latin typeface="Times New Roman"/>
                <a:cs typeface="Times New Roman"/>
              </a:rPr>
              <a:t>chọn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các kiểu </a:t>
            </a:r>
            <a:r>
              <a:rPr sz="19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 </a:t>
            </a:r>
            <a:r>
              <a:rPr sz="1950" spc="5" dirty="0">
                <a:solidFill>
                  <a:srgbClr val="262626"/>
                </a:solidFill>
                <a:latin typeface="Times New Roman"/>
                <a:cs typeface="Times New Roman"/>
              </a:rPr>
              <a:t>tại </a:t>
            </a:r>
            <a:r>
              <a:rPr sz="1950" spc="10" dirty="0">
                <a:solidFill>
                  <a:srgbClr val="262626"/>
                </a:solidFill>
                <a:latin typeface="Times New Roman"/>
                <a:cs typeface="Times New Roman"/>
              </a:rPr>
              <a:t>mục</a:t>
            </a:r>
            <a:r>
              <a:rPr sz="1950" spc="-1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950" spc="-5" dirty="0">
                <a:solidFill>
                  <a:srgbClr val="262626"/>
                </a:solidFill>
                <a:latin typeface="Times New Roman"/>
                <a:cs typeface="Times New Roman"/>
              </a:rPr>
              <a:t>Leader.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40"/>
              </a:spcBef>
            </a:pPr>
            <a:r>
              <a:rPr sz="19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Lưu </a:t>
            </a:r>
            <a:r>
              <a:rPr sz="19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ý: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Một dòng có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nhiều </a:t>
            </a:r>
            <a:r>
              <a:rPr sz="1950" spc="-30" dirty="0">
                <a:solidFill>
                  <a:srgbClr val="0000E6"/>
                </a:solidFill>
                <a:latin typeface="Times New Roman"/>
                <a:cs typeface="Times New Roman"/>
              </a:rPr>
              <a:t>Tab,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phải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chọn đúng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vị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trí </a:t>
            </a:r>
            <a:r>
              <a:rPr sz="1950" spc="-40" dirty="0">
                <a:solidFill>
                  <a:srgbClr val="0000E6"/>
                </a:solidFill>
                <a:latin typeface="Times New Roman"/>
                <a:cs typeface="Times New Roman"/>
              </a:rPr>
              <a:t>Tab </a:t>
            </a:r>
            <a:r>
              <a:rPr sz="1950" spc="5" dirty="0">
                <a:solidFill>
                  <a:srgbClr val="0000E6"/>
                </a:solidFill>
                <a:latin typeface="Times New Roman"/>
                <a:cs typeface="Times New Roman"/>
              </a:rPr>
              <a:t>trước </a:t>
            </a:r>
            <a:r>
              <a:rPr sz="1950" spc="15" dirty="0">
                <a:solidFill>
                  <a:srgbClr val="0000E6"/>
                </a:solidFill>
                <a:latin typeface="Times New Roman"/>
                <a:cs typeface="Times New Roman"/>
              </a:rPr>
              <a:t>khi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thực</a:t>
            </a:r>
            <a:r>
              <a:rPr sz="1950" spc="-17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0000E6"/>
                </a:solidFill>
                <a:latin typeface="Times New Roman"/>
                <a:cs typeface="Times New Roman"/>
              </a:rPr>
              <a:t>hiện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1" name="object 11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5118DB75-E342-8F4A-990C-C54D081BA98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3127" y="2351531"/>
            <a:ext cx="8769096" cy="3838955"/>
            <a:chOff x="643127" y="2351531"/>
            <a:chExt cx="8769096" cy="3838955"/>
          </a:xfrm>
        </p:grpSpPr>
        <p:sp>
          <p:nvSpPr>
            <p:cNvPr id="3" name="object 3"/>
            <p:cNvSpPr/>
            <p:nvPr/>
          </p:nvSpPr>
          <p:spPr>
            <a:xfrm>
              <a:off x="1152144" y="3055620"/>
              <a:ext cx="7762240" cy="0"/>
            </a:xfrm>
            <a:custGeom>
              <a:avLst/>
              <a:gdLst/>
              <a:ahLst/>
              <a:cxnLst/>
              <a:rect l="l" t="t" r="r" b="b"/>
              <a:pathLst>
                <a:path w="7762240">
                  <a:moveTo>
                    <a:pt x="0" y="0"/>
                  </a:moveTo>
                  <a:lnTo>
                    <a:pt x="7761732" y="0"/>
                  </a:lnTo>
                </a:path>
              </a:pathLst>
            </a:custGeom>
            <a:ln w="13716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3127" y="2351531"/>
              <a:ext cx="8769096" cy="3838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6672" y="1576210"/>
            <a:ext cx="7139305" cy="767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70330">
              <a:lnSpc>
                <a:spcPct val="100000"/>
              </a:lnSpc>
              <a:spcBef>
                <a:spcPts val="34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06: SỬ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DỤNG </a:t>
            </a:r>
            <a:r>
              <a:rPr sz="2200" b="1" spc="-40" dirty="0">
                <a:solidFill>
                  <a:srgbClr val="0000E6"/>
                </a:solidFill>
                <a:latin typeface="Times New Roman"/>
                <a:cs typeface="Times New Roman"/>
              </a:rPr>
              <a:t>TAB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TRONG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SOẠN</a:t>
            </a:r>
            <a:r>
              <a:rPr sz="2200" b="1" spc="-1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THẢO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50" b="1" spc="10" dirty="0">
                <a:solidFill>
                  <a:srgbClr val="83992A"/>
                </a:solidFill>
                <a:latin typeface="Times New Roman"/>
                <a:cs typeface="Times New Roman"/>
              </a:rPr>
              <a:t>III.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THAO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TÁC VỚI</a:t>
            </a:r>
            <a:r>
              <a:rPr sz="1950" b="1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TAB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2" name="object 12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F78E8F9B-A651-9B4C-8B44-158C7E41AB4A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25" y="1552406"/>
            <a:ext cx="8491220" cy="15633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14525">
              <a:lnSpc>
                <a:spcPct val="100000"/>
              </a:lnSpc>
              <a:spcBef>
                <a:spcPts val="4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CHỈNH</a:t>
            </a:r>
            <a:r>
              <a:rPr sz="2200" b="1" spc="-1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436245" algn="l"/>
              </a:tabLst>
            </a:pPr>
            <a:r>
              <a:rPr sz="2650" b="1" dirty="0">
                <a:solidFill>
                  <a:srgbClr val="BF0000"/>
                </a:solidFill>
                <a:latin typeface="Times New Roman"/>
                <a:cs typeface="Times New Roman"/>
              </a:rPr>
              <a:t>I.	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TẠO</a:t>
            </a:r>
            <a:r>
              <a:rPr sz="2300" b="1" spc="-2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390525" marR="5080">
              <a:lnSpc>
                <a:spcPct val="100000"/>
              </a:lnSpc>
              <a:spcBef>
                <a:spcPts val="430"/>
              </a:spcBef>
            </a:pPr>
            <a:r>
              <a:rPr sz="2150" spc="-5" dirty="0" err="1">
                <a:solidFill>
                  <a:srgbClr val="262626"/>
                </a:solidFill>
                <a:latin typeface="Times New Roman"/>
                <a:cs typeface="Times New Roman"/>
              </a:rPr>
              <a:t>Thẻ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262626"/>
                </a:solidFill>
                <a:latin typeface="Times New Roman"/>
                <a:cs typeface="Times New Roman"/>
              </a:rPr>
              <a:t>Insert</a:t>
            </a:r>
            <a:r>
              <a:rPr lang="en-VN" sz="2150" spc="-1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2150" spc="-1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21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Table</a:t>
            </a:r>
            <a:r>
              <a:rPr lang="en-VN" sz="2150" spc="-4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2150" spc="-4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2150" dirty="0">
                <a:solidFill>
                  <a:srgbClr val="262626"/>
                </a:solidFill>
                <a:latin typeface="Times New Roman"/>
                <a:cs typeface="Times New Roman"/>
              </a:rPr>
              <a:t>Insert </a:t>
            </a:r>
            <a:r>
              <a:rPr sz="2150" spc="-40" dirty="0">
                <a:solidFill>
                  <a:srgbClr val="262626"/>
                </a:solidFill>
                <a:latin typeface="Times New Roman"/>
                <a:cs typeface="Times New Roman"/>
              </a:rPr>
              <a:t>Table</a:t>
            </a:r>
            <a:r>
              <a:rPr lang="en-VN" sz="2150" spc="-4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2150" spc="-4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một </a:t>
            </a:r>
            <a:r>
              <a:rPr sz="2150" dirty="0">
                <a:solidFill>
                  <a:srgbClr val="262626"/>
                </a:solidFill>
                <a:latin typeface="Times New Roman"/>
                <a:cs typeface="Times New Roman"/>
              </a:rPr>
              <a:t>bảng hiện </a:t>
            </a:r>
            <a:r>
              <a:rPr sz="2150" spc="-10" dirty="0">
                <a:solidFill>
                  <a:srgbClr val="262626"/>
                </a:solidFill>
                <a:latin typeface="Times New Roman"/>
                <a:cs typeface="Times New Roman"/>
              </a:rPr>
              <a:t>ra, </a:t>
            </a:r>
            <a:r>
              <a:rPr sz="2150" dirty="0">
                <a:solidFill>
                  <a:srgbClr val="262626"/>
                </a:solidFill>
                <a:latin typeface="Times New Roman"/>
                <a:cs typeface="Times New Roman"/>
              </a:rPr>
              <a:t>chọn </a:t>
            </a:r>
            <a:r>
              <a:rPr sz="2150" spc="5" dirty="0">
                <a:solidFill>
                  <a:srgbClr val="262626"/>
                </a:solidFill>
                <a:latin typeface="Times New Roman"/>
                <a:cs typeface="Times New Roman"/>
              </a:rPr>
              <a:t>số </a:t>
            </a:r>
            <a:r>
              <a:rPr sz="2150" dirty="0">
                <a:solidFill>
                  <a:srgbClr val="262626"/>
                </a:solidFill>
                <a:latin typeface="Times New Roman"/>
                <a:cs typeface="Times New Roman"/>
              </a:rPr>
              <a:t>cột 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tại</a:t>
            </a:r>
            <a:r>
              <a:rPr sz="2150" spc="-1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mục  “</a:t>
            </a:r>
            <a:r>
              <a:rPr sz="2150" b="1" spc="-5" dirty="0">
                <a:solidFill>
                  <a:srgbClr val="262626"/>
                </a:solidFill>
                <a:latin typeface="Times New Roman"/>
                <a:cs typeface="Times New Roman"/>
              </a:rPr>
              <a:t>Number of columns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” và số dòng tại mục “</a:t>
            </a:r>
            <a:r>
              <a:rPr sz="2150" b="1" spc="-5" dirty="0">
                <a:solidFill>
                  <a:srgbClr val="262626"/>
                </a:solidFill>
                <a:latin typeface="Times New Roman"/>
                <a:cs typeface="Times New Roman"/>
              </a:rPr>
              <a:t>Number of </a:t>
            </a:r>
            <a:r>
              <a:rPr sz="2150" b="1" spc="-20" dirty="0">
                <a:solidFill>
                  <a:srgbClr val="262626"/>
                </a:solidFill>
                <a:latin typeface="Times New Roman"/>
                <a:cs typeface="Times New Roman"/>
              </a:rPr>
              <a:t>rows</a:t>
            </a:r>
            <a:r>
              <a:rPr sz="2150" spc="-20" dirty="0">
                <a:solidFill>
                  <a:srgbClr val="262626"/>
                </a:solidFill>
                <a:latin typeface="Times New Roman"/>
                <a:cs typeface="Times New Roman"/>
              </a:rPr>
              <a:t>”</a:t>
            </a:r>
            <a:r>
              <a:rPr lang="en-VN" sz="2150" spc="-20" dirty="0">
                <a:solidFill>
                  <a:srgbClr val="262626"/>
                </a:solidFill>
                <a:latin typeface="FontAwesome"/>
                <a:cs typeface="FontAwesome"/>
              </a:rPr>
              <a:t>-&gt;</a:t>
            </a:r>
            <a:r>
              <a:rPr sz="2150" spc="-180" dirty="0">
                <a:solidFill>
                  <a:srgbClr val="262626"/>
                </a:solidFill>
                <a:latin typeface="FontAwesome"/>
                <a:cs typeface="FontAwesome"/>
              </a:rPr>
              <a:t> </a:t>
            </a:r>
            <a:r>
              <a:rPr sz="2150" spc="-5" dirty="0">
                <a:solidFill>
                  <a:srgbClr val="262626"/>
                </a:solidFill>
                <a:latin typeface="Times New Roman"/>
                <a:cs typeface="Times New Roman"/>
              </a:rPr>
              <a:t>OK</a:t>
            </a:r>
            <a:endParaRPr sz="215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54295"/>
            <a:chOff x="0" y="1057655"/>
            <a:chExt cx="10058400" cy="5154295"/>
          </a:xfrm>
        </p:grpSpPr>
        <p:sp>
          <p:nvSpPr>
            <p:cNvPr id="5" name="object 5"/>
            <p:cNvSpPr/>
            <p:nvPr/>
          </p:nvSpPr>
          <p:spPr>
            <a:xfrm>
              <a:off x="1229867" y="3122676"/>
              <a:ext cx="4104131" cy="30723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6819" y="3119627"/>
              <a:ext cx="4112260" cy="3081655"/>
            </a:xfrm>
            <a:custGeom>
              <a:avLst/>
              <a:gdLst/>
              <a:ahLst/>
              <a:cxnLst/>
              <a:rect l="l" t="t" r="r" b="b"/>
              <a:pathLst>
                <a:path w="4112260" h="3081654">
                  <a:moveTo>
                    <a:pt x="0" y="0"/>
                  </a:moveTo>
                  <a:lnTo>
                    <a:pt x="4111752" y="0"/>
                  </a:lnTo>
                  <a:lnTo>
                    <a:pt x="4111752" y="3081528"/>
                  </a:lnTo>
                  <a:lnTo>
                    <a:pt x="0" y="3081528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0" y="4125467"/>
              <a:ext cx="492759" cy="957580"/>
            </a:xfrm>
            <a:custGeom>
              <a:avLst/>
              <a:gdLst/>
              <a:ahLst/>
              <a:cxnLst/>
              <a:rect l="l" t="t" r="r" b="b"/>
              <a:pathLst>
                <a:path w="492760" h="957579">
                  <a:moveTo>
                    <a:pt x="16764" y="717804"/>
                  </a:moveTo>
                  <a:lnTo>
                    <a:pt x="0" y="717804"/>
                  </a:lnTo>
                  <a:lnTo>
                    <a:pt x="0" y="239268"/>
                  </a:lnTo>
                  <a:lnTo>
                    <a:pt x="16764" y="239268"/>
                  </a:lnTo>
                  <a:lnTo>
                    <a:pt x="16764" y="717804"/>
                  </a:lnTo>
                  <a:close/>
                </a:path>
                <a:path w="492760" h="957579">
                  <a:moveTo>
                    <a:pt x="62484" y="717804"/>
                  </a:moveTo>
                  <a:lnTo>
                    <a:pt x="32004" y="717804"/>
                  </a:lnTo>
                  <a:lnTo>
                    <a:pt x="32004" y="239268"/>
                  </a:lnTo>
                  <a:lnTo>
                    <a:pt x="62484" y="239268"/>
                  </a:lnTo>
                  <a:lnTo>
                    <a:pt x="62484" y="717804"/>
                  </a:lnTo>
                  <a:close/>
                </a:path>
                <a:path w="492760" h="957579">
                  <a:moveTo>
                    <a:pt x="246888" y="957072"/>
                  </a:moveTo>
                  <a:lnTo>
                    <a:pt x="246888" y="717804"/>
                  </a:lnTo>
                  <a:lnTo>
                    <a:pt x="77724" y="717804"/>
                  </a:lnTo>
                  <a:lnTo>
                    <a:pt x="77724" y="239268"/>
                  </a:lnTo>
                  <a:lnTo>
                    <a:pt x="246888" y="239268"/>
                  </a:lnTo>
                  <a:lnTo>
                    <a:pt x="246888" y="0"/>
                  </a:lnTo>
                  <a:lnTo>
                    <a:pt x="492252" y="478536"/>
                  </a:lnTo>
                  <a:lnTo>
                    <a:pt x="246888" y="957072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0" y="4125467"/>
              <a:ext cx="492759" cy="957580"/>
            </a:xfrm>
            <a:custGeom>
              <a:avLst/>
              <a:gdLst/>
              <a:ahLst/>
              <a:cxnLst/>
              <a:rect l="l" t="t" r="r" b="b"/>
              <a:pathLst>
                <a:path w="492760" h="957579">
                  <a:moveTo>
                    <a:pt x="0" y="239267"/>
                  </a:moveTo>
                  <a:lnTo>
                    <a:pt x="16764" y="239267"/>
                  </a:lnTo>
                  <a:lnTo>
                    <a:pt x="16764" y="717803"/>
                  </a:lnTo>
                  <a:lnTo>
                    <a:pt x="0" y="717803"/>
                  </a:lnTo>
                  <a:lnTo>
                    <a:pt x="0" y="239267"/>
                  </a:lnTo>
                  <a:close/>
                </a:path>
                <a:path w="492760" h="957579">
                  <a:moveTo>
                    <a:pt x="32004" y="239267"/>
                  </a:moveTo>
                  <a:lnTo>
                    <a:pt x="62484" y="239267"/>
                  </a:lnTo>
                  <a:lnTo>
                    <a:pt x="62484" y="717803"/>
                  </a:lnTo>
                  <a:lnTo>
                    <a:pt x="32004" y="717803"/>
                  </a:lnTo>
                  <a:lnTo>
                    <a:pt x="32004" y="239267"/>
                  </a:lnTo>
                  <a:close/>
                </a:path>
                <a:path w="492760" h="957579">
                  <a:moveTo>
                    <a:pt x="77724" y="239267"/>
                  </a:moveTo>
                  <a:lnTo>
                    <a:pt x="246888" y="239267"/>
                  </a:lnTo>
                  <a:lnTo>
                    <a:pt x="246888" y="0"/>
                  </a:lnTo>
                  <a:lnTo>
                    <a:pt x="492252" y="478535"/>
                  </a:lnTo>
                  <a:lnTo>
                    <a:pt x="246888" y="957071"/>
                  </a:lnTo>
                  <a:lnTo>
                    <a:pt x="246888" y="717803"/>
                  </a:lnTo>
                  <a:lnTo>
                    <a:pt x="77724" y="717803"/>
                  </a:lnTo>
                  <a:lnTo>
                    <a:pt x="77724" y="239267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5228" y="3130295"/>
              <a:ext cx="3396996" cy="2938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4559" y="3119627"/>
              <a:ext cx="3418840" cy="2959735"/>
            </a:xfrm>
            <a:custGeom>
              <a:avLst/>
              <a:gdLst/>
              <a:ahLst/>
              <a:cxnLst/>
              <a:rect l="l" t="t" r="r" b="b"/>
              <a:pathLst>
                <a:path w="3418840" h="2959735">
                  <a:moveTo>
                    <a:pt x="0" y="0"/>
                  </a:moveTo>
                  <a:lnTo>
                    <a:pt x="3418332" y="0"/>
                  </a:lnTo>
                  <a:lnTo>
                    <a:pt x="3418332" y="2959608"/>
                  </a:lnTo>
                  <a:lnTo>
                    <a:pt x="0" y="2959608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5" name="object 15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B5D70419-8125-F546-A8AE-FAB6FE8A9F42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25" y="1552406"/>
            <a:ext cx="6595109" cy="14509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14525">
              <a:lnSpc>
                <a:spcPct val="100000"/>
              </a:lnSpc>
              <a:spcBef>
                <a:spcPts val="4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CHỈNH</a:t>
            </a:r>
            <a:r>
              <a:rPr sz="2200" b="1" spc="-16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200" dirty="0">
              <a:latin typeface="Times New Roman"/>
              <a:cs typeface="Times New Roman"/>
            </a:endParaRPr>
          </a:p>
          <a:p>
            <a:pPr marL="483234" indent="-471170">
              <a:lnSpc>
                <a:spcPts val="3015"/>
              </a:lnSpc>
              <a:spcBef>
                <a:spcPts val="365"/>
              </a:spcBef>
              <a:buSzPct val="115217"/>
              <a:buAutoNum type="romanUcPeriod" startAt="2"/>
              <a:tabLst>
                <a:tab pos="483870" algn="l"/>
              </a:tabLst>
            </a:pP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-19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530"/>
              </a:lnSpc>
              <a:buSzPct val="115384"/>
              <a:buAutoNum type="arabicPeriod"/>
              <a:tabLst>
                <a:tab pos="814069" algn="l"/>
                <a:tab pos="814705" algn="l"/>
              </a:tabLst>
            </a:pPr>
            <a:r>
              <a:rPr sz="1950" b="1" spc="25" dirty="0">
                <a:latin typeface="Times New Roman"/>
                <a:cs typeface="Times New Roman"/>
              </a:rPr>
              <a:t>Xóa</a:t>
            </a:r>
            <a:r>
              <a:rPr sz="1950" b="1" spc="-2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Dòng/Cột/Ô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5"/>
              </a:lnSpc>
            </a:pP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vào 1 </a:t>
            </a:r>
            <a:r>
              <a:rPr sz="1950" spc="5" dirty="0" err="1">
                <a:latin typeface="Times New Roman"/>
                <a:cs typeface="Times New Roman"/>
              </a:rPr>
              <a:t>Ô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Delete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cells..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37785"/>
            <a:chOff x="0" y="1057655"/>
            <a:chExt cx="10058400" cy="5137785"/>
          </a:xfrm>
        </p:grpSpPr>
        <p:sp>
          <p:nvSpPr>
            <p:cNvPr id="5" name="object 5"/>
            <p:cNvSpPr/>
            <p:nvPr/>
          </p:nvSpPr>
          <p:spPr>
            <a:xfrm>
              <a:off x="5349240" y="2506980"/>
              <a:ext cx="4210811" cy="36880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F2A2F72-1ABB-244E-90EE-D58B4333717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25" y="1496855"/>
            <a:ext cx="7153909" cy="15062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953895">
              <a:lnSpc>
                <a:spcPct val="100000"/>
              </a:lnSpc>
              <a:spcBef>
                <a:spcPts val="509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1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ts val="3015"/>
              </a:lnSpc>
              <a:spcBef>
                <a:spcPts val="425"/>
              </a:spcBef>
            </a:pPr>
            <a:r>
              <a:rPr sz="2650" b="1" dirty="0">
                <a:solidFill>
                  <a:srgbClr val="BF0000"/>
                </a:solidFill>
                <a:latin typeface="Times New Roman"/>
                <a:cs typeface="Times New Roman"/>
              </a:rPr>
              <a:t>II. </a:t>
            </a: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114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390525">
              <a:lnSpc>
                <a:spcPts val="2530"/>
              </a:lnSpc>
              <a:tabLst>
                <a:tab pos="814069" algn="l"/>
              </a:tabLst>
            </a:pPr>
            <a:r>
              <a:rPr sz="2250" b="1" spc="10" dirty="0">
                <a:latin typeface="Times New Roman"/>
                <a:cs typeface="Times New Roman"/>
              </a:rPr>
              <a:t>2.	</a:t>
            </a:r>
            <a:r>
              <a:rPr sz="1950" b="1" spc="15" dirty="0">
                <a:latin typeface="Times New Roman"/>
                <a:cs typeface="Times New Roman"/>
              </a:rPr>
              <a:t>Thêm dòng/</a:t>
            </a:r>
            <a:r>
              <a:rPr sz="1950" b="1" spc="-30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cột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5"/>
              </a:lnSpc>
            </a:pP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vào ô </a:t>
            </a:r>
            <a:r>
              <a:rPr sz="1950" spc="10" dirty="0">
                <a:latin typeface="Times New Roman"/>
                <a:cs typeface="Times New Roman"/>
              </a:rPr>
              <a:t>bất </a:t>
            </a:r>
            <a:r>
              <a:rPr sz="1950" spc="15" dirty="0">
                <a:latin typeface="Times New Roman"/>
                <a:cs typeface="Times New Roman"/>
              </a:rPr>
              <a:t>kỳ </a:t>
            </a:r>
            <a:r>
              <a:rPr sz="1950" spc="10" dirty="0" err="1">
                <a:latin typeface="Times New Roman"/>
                <a:cs typeface="Times New Roman"/>
              </a:rPr>
              <a:t>trên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cột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-170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37785"/>
            <a:chOff x="0" y="1057655"/>
            <a:chExt cx="10058400" cy="5137785"/>
          </a:xfrm>
        </p:grpSpPr>
        <p:sp>
          <p:nvSpPr>
            <p:cNvPr id="5" name="object 5"/>
            <p:cNvSpPr/>
            <p:nvPr/>
          </p:nvSpPr>
          <p:spPr>
            <a:xfrm>
              <a:off x="2962655" y="3084576"/>
              <a:ext cx="6457188" cy="3110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BC6412AD-8E59-2B47-98CF-0646710B710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25" y="1538201"/>
            <a:ext cx="8308340" cy="243268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266315">
              <a:lnSpc>
                <a:spcPct val="100000"/>
              </a:lnSpc>
              <a:spcBef>
                <a:spcPts val="355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9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483234" indent="-471170">
              <a:lnSpc>
                <a:spcPts val="3015"/>
              </a:lnSpc>
              <a:spcBef>
                <a:spcPts val="254"/>
              </a:spcBef>
              <a:buSzPct val="115217"/>
              <a:buAutoNum type="romanUcPeriod" startAt="2"/>
              <a:tabLst>
                <a:tab pos="483870" algn="l"/>
              </a:tabLst>
            </a:pP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-19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520"/>
              </a:lnSpc>
              <a:buSzPct val="115384"/>
              <a:buAutoNum type="arabicPeriod" startAt="3"/>
              <a:tabLst>
                <a:tab pos="814069" algn="l"/>
                <a:tab pos="81470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Giãn </a:t>
            </a:r>
            <a:r>
              <a:rPr sz="1950" b="1" spc="15" dirty="0">
                <a:latin typeface="Times New Roman"/>
                <a:cs typeface="Times New Roman"/>
              </a:rPr>
              <a:t>dòng/</a:t>
            </a:r>
            <a:r>
              <a:rPr sz="1950" b="1" spc="-3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cột</a:t>
            </a:r>
            <a:endParaRPr sz="1950" dirty="0">
              <a:latin typeface="Times New Roman"/>
              <a:cs typeface="Times New Roman"/>
            </a:endParaRPr>
          </a:p>
          <a:p>
            <a:pPr marL="814069" marR="5080">
              <a:lnSpc>
                <a:spcPts val="2380"/>
              </a:lnSpc>
              <a:spcBef>
                <a:spcPts val="30"/>
              </a:spcBef>
            </a:pPr>
            <a:r>
              <a:rPr sz="1950" spc="10" dirty="0">
                <a:latin typeface="Times New Roman"/>
                <a:cs typeface="Times New Roman"/>
              </a:rPr>
              <a:t>Di chuyển con </a:t>
            </a:r>
            <a:r>
              <a:rPr sz="1950" spc="5" dirty="0">
                <a:latin typeface="Times New Roman"/>
                <a:cs typeface="Times New Roman"/>
              </a:rPr>
              <a:t>trỏ </a:t>
            </a:r>
            <a:r>
              <a:rPr sz="1950" spc="10" dirty="0">
                <a:latin typeface="Times New Roman"/>
                <a:cs typeface="Times New Roman"/>
              </a:rPr>
              <a:t>chuột vào đường </a:t>
            </a:r>
            <a:r>
              <a:rPr sz="1950" spc="15" dirty="0">
                <a:latin typeface="Times New Roman"/>
                <a:cs typeface="Times New Roman"/>
              </a:rPr>
              <a:t>chỉ </a:t>
            </a:r>
            <a:r>
              <a:rPr sz="1950" spc="10" dirty="0">
                <a:latin typeface="Times New Roman"/>
                <a:cs typeface="Times New Roman"/>
              </a:rPr>
              <a:t>dưới của </a:t>
            </a:r>
            <a:r>
              <a:rPr sz="1950" spc="15" dirty="0">
                <a:latin typeface="Times New Roman"/>
                <a:cs typeface="Times New Roman"/>
              </a:rPr>
              <a:t>dòng hoặc </a:t>
            </a:r>
            <a:r>
              <a:rPr sz="1950" spc="10" dirty="0">
                <a:latin typeface="Times New Roman"/>
                <a:cs typeface="Times New Roman"/>
              </a:rPr>
              <a:t>đường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5" dirty="0">
                <a:latin typeface="Times New Roman"/>
                <a:cs typeface="Times New Roman"/>
              </a:rPr>
              <a:t>bên 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của </a:t>
            </a:r>
            <a:r>
              <a:rPr sz="1950" spc="5" dirty="0">
                <a:latin typeface="Times New Roman"/>
                <a:cs typeface="Times New Roman"/>
              </a:rPr>
              <a:t>cột, </a:t>
            </a:r>
            <a:r>
              <a:rPr sz="1950" spc="10" dirty="0">
                <a:latin typeface="Times New Roman"/>
                <a:cs typeface="Times New Roman"/>
              </a:rPr>
              <a:t>xuất </a:t>
            </a:r>
            <a:r>
              <a:rPr sz="1950" spc="15" dirty="0">
                <a:latin typeface="Times New Roman"/>
                <a:cs typeface="Times New Roman"/>
              </a:rPr>
              <a:t>hiện dấu =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dirty="0">
                <a:latin typeface="Times New Roman"/>
                <a:cs typeface="Times New Roman"/>
              </a:rPr>
              <a:t>mũi </a:t>
            </a:r>
            <a:r>
              <a:rPr sz="1950" spc="5" dirty="0">
                <a:latin typeface="Times New Roman"/>
                <a:cs typeface="Times New Roman"/>
              </a:rPr>
              <a:t>tên, </a:t>
            </a:r>
            <a:r>
              <a:rPr sz="1950" spc="10" dirty="0">
                <a:latin typeface="Times New Roman"/>
                <a:cs typeface="Times New Roman"/>
              </a:rPr>
              <a:t>giữ chuột </a:t>
            </a:r>
            <a:r>
              <a:rPr sz="1950" spc="5" dirty="0">
                <a:latin typeface="Times New Roman"/>
                <a:cs typeface="Times New Roman"/>
              </a:rPr>
              <a:t>trái </a:t>
            </a:r>
            <a:r>
              <a:rPr sz="1950" spc="10" dirty="0">
                <a:latin typeface="Times New Roman"/>
                <a:cs typeface="Times New Roman"/>
              </a:rPr>
              <a:t>và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kéo</a:t>
            </a:r>
            <a:endParaRPr sz="1950" dirty="0">
              <a:latin typeface="Times New Roman"/>
              <a:cs typeface="Times New Roman"/>
            </a:endParaRPr>
          </a:p>
          <a:p>
            <a:pPr marL="814069" lvl="1" indent="-424180">
              <a:lnSpc>
                <a:spcPts val="2690"/>
              </a:lnSpc>
              <a:spcBef>
                <a:spcPts val="150"/>
              </a:spcBef>
              <a:buSzPct val="115384"/>
              <a:buAutoNum type="arabicPeriod" startAt="4"/>
              <a:tabLst>
                <a:tab pos="814069" algn="l"/>
                <a:tab pos="814705" algn="l"/>
              </a:tabLst>
            </a:pPr>
            <a:r>
              <a:rPr sz="1950" b="1" spc="-20" dirty="0">
                <a:latin typeface="Times New Roman"/>
                <a:cs typeface="Times New Roman"/>
              </a:rPr>
              <a:t>Trộn </a:t>
            </a:r>
            <a:r>
              <a:rPr sz="1950" b="1" spc="10" dirty="0">
                <a:latin typeface="Times New Roman"/>
                <a:cs typeface="Times New Roman"/>
              </a:rPr>
              <a:t>nhiều </a:t>
            </a:r>
            <a:r>
              <a:rPr sz="1950" b="1" spc="15" dirty="0">
                <a:latin typeface="Times New Roman"/>
                <a:cs typeface="Times New Roman"/>
              </a:rPr>
              <a:t>ô thành 1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5" dirty="0">
                <a:latin typeface="Times New Roman"/>
                <a:cs typeface="Times New Roman"/>
              </a:rPr>
              <a:t>Quét </a:t>
            </a:r>
            <a:r>
              <a:rPr sz="1950" spc="20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ô </a:t>
            </a:r>
            <a:r>
              <a:rPr sz="1950" spc="5" dirty="0" err="1">
                <a:latin typeface="Times New Roman"/>
                <a:cs typeface="Times New Roman"/>
              </a:rPr>
              <a:t>cần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trộn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Merge</a:t>
            </a:r>
            <a:r>
              <a:rPr sz="1950" spc="-1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cells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37785"/>
            <a:chOff x="0" y="1057655"/>
            <a:chExt cx="10058400" cy="5137785"/>
          </a:xfrm>
        </p:grpSpPr>
        <p:sp>
          <p:nvSpPr>
            <p:cNvPr id="5" name="object 5"/>
            <p:cNvSpPr/>
            <p:nvPr/>
          </p:nvSpPr>
          <p:spPr>
            <a:xfrm>
              <a:off x="5814059" y="3950207"/>
              <a:ext cx="3322320" cy="2244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EF643B57-6237-9141-ADAF-4BECF1A1A7C9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625" y="1517666"/>
            <a:ext cx="6590030" cy="14852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390015">
              <a:lnSpc>
                <a:spcPct val="100000"/>
              </a:lnSpc>
              <a:spcBef>
                <a:spcPts val="430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1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ts val="3015"/>
              </a:lnSpc>
              <a:spcBef>
                <a:spcPts val="340"/>
              </a:spcBef>
            </a:pPr>
            <a:r>
              <a:rPr sz="2650" b="1" dirty="0">
                <a:solidFill>
                  <a:srgbClr val="BF0000"/>
                </a:solidFill>
                <a:latin typeface="Times New Roman"/>
                <a:cs typeface="Times New Roman"/>
              </a:rPr>
              <a:t>II. </a:t>
            </a: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114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390525">
              <a:lnSpc>
                <a:spcPts val="2530"/>
              </a:lnSpc>
              <a:tabLst>
                <a:tab pos="814069" algn="l"/>
              </a:tabLst>
            </a:pPr>
            <a:r>
              <a:rPr sz="2250" b="1" spc="10" dirty="0">
                <a:latin typeface="Times New Roman"/>
                <a:cs typeface="Times New Roman"/>
              </a:rPr>
              <a:t>5.	</a:t>
            </a:r>
            <a:r>
              <a:rPr sz="1950" b="1" spc="15" dirty="0">
                <a:latin typeface="Times New Roman"/>
                <a:cs typeface="Times New Roman"/>
              </a:rPr>
              <a:t>Tách 1 ô thành </a:t>
            </a:r>
            <a:r>
              <a:rPr sz="1950" b="1" spc="10" dirty="0">
                <a:latin typeface="Times New Roman"/>
                <a:cs typeface="Times New Roman"/>
              </a:rPr>
              <a:t>nhiều</a:t>
            </a:r>
            <a:r>
              <a:rPr sz="1950" b="1" spc="-3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5"/>
              </a:lnSpc>
            </a:pPr>
            <a:r>
              <a:rPr sz="1950" spc="15" dirty="0">
                <a:latin typeface="Times New Roman"/>
                <a:cs typeface="Times New Roman"/>
              </a:rPr>
              <a:t>Chọn ô </a:t>
            </a:r>
            <a:r>
              <a:rPr sz="1950" spc="5" dirty="0" err="1">
                <a:latin typeface="Times New Roman"/>
                <a:cs typeface="Times New Roman"/>
              </a:rPr>
              <a:t>cần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tách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Split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cells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41595"/>
            <a:chOff x="0" y="1057655"/>
            <a:chExt cx="10058400" cy="5141595"/>
          </a:xfrm>
        </p:grpSpPr>
        <p:sp>
          <p:nvSpPr>
            <p:cNvPr id="5" name="object 5"/>
            <p:cNvSpPr/>
            <p:nvPr/>
          </p:nvSpPr>
          <p:spPr>
            <a:xfrm>
              <a:off x="1463039" y="3115055"/>
              <a:ext cx="3409188" cy="30800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7611" y="3116579"/>
              <a:ext cx="3404870" cy="3078480"/>
            </a:xfrm>
            <a:custGeom>
              <a:avLst/>
              <a:gdLst/>
              <a:ahLst/>
              <a:cxnLst/>
              <a:rect l="l" t="t" r="r" b="b"/>
              <a:pathLst>
                <a:path w="3404870" h="3078479">
                  <a:moveTo>
                    <a:pt x="0" y="0"/>
                  </a:moveTo>
                  <a:lnTo>
                    <a:pt x="3404616" y="0"/>
                  </a:lnTo>
                  <a:lnTo>
                    <a:pt x="3404616" y="3078479"/>
                  </a:lnTo>
                  <a:lnTo>
                    <a:pt x="0" y="3078479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5855" y="3115055"/>
              <a:ext cx="3713988" cy="30800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8903" y="3116579"/>
              <a:ext cx="3706495" cy="3078480"/>
            </a:xfrm>
            <a:custGeom>
              <a:avLst/>
              <a:gdLst/>
              <a:ahLst/>
              <a:cxnLst/>
              <a:rect l="l" t="t" r="r" b="b"/>
              <a:pathLst>
                <a:path w="3706495" h="3078479">
                  <a:moveTo>
                    <a:pt x="0" y="0"/>
                  </a:moveTo>
                  <a:lnTo>
                    <a:pt x="3706368" y="0"/>
                  </a:lnTo>
                  <a:lnTo>
                    <a:pt x="3706368" y="3078479"/>
                  </a:lnTo>
                  <a:lnTo>
                    <a:pt x="0" y="3078479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67655" y="4613147"/>
              <a:ext cx="844550" cy="818515"/>
            </a:xfrm>
            <a:custGeom>
              <a:avLst/>
              <a:gdLst/>
              <a:ahLst/>
              <a:cxnLst/>
              <a:rect l="l" t="t" r="r" b="b"/>
              <a:pathLst>
                <a:path w="844550" h="818514">
                  <a:moveTo>
                    <a:pt x="25908" y="614172"/>
                  </a:moveTo>
                  <a:lnTo>
                    <a:pt x="0" y="614172"/>
                  </a:lnTo>
                  <a:lnTo>
                    <a:pt x="0" y="204216"/>
                  </a:lnTo>
                  <a:lnTo>
                    <a:pt x="25908" y="204216"/>
                  </a:lnTo>
                  <a:lnTo>
                    <a:pt x="25908" y="614172"/>
                  </a:lnTo>
                  <a:close/>
                </a:path>
                <a:path w="844550" h="818514">
                  <a:moveTo>
                    <a:pt x="103632" y="614172"/>
                  </a:moveTo>
                  <a:lnTo>
                    <a:pt x="51816" y="614172"/>
                  </a:lnTo>
                  <a:lnTo>
                    <a:pt x="51816" y="204216"/>
                  </a:lnTo>
                  <a:lnTo>
                    <a:pt x="103632" y="204216"/>
                  </a:lnTo>
                  <a:lnTo>
                    <a:pt x="103632" y="614172"/>
                  </a:lnTo>
                  <a:close/>
                </a:path>
                <a:path w="844550" h="818514">
                  <a:moveTo>
                    <a:pt x="435864" y="818388"/>
                  </a:moveTo>
                  <a:lnTo>
                    <a:pt x="435864" y="614172"/>
                  </a:lnTo>
                  <a:lnTo>
                    <a:pt x="128016" y="614172"/>
                  </a:lnTo>
                  <a:lnTo>
                    <a:pt x="128016" y="204216"/>
                  </a:lnTo>
                  <a:lnTo>
                    <a:pt x="435864" y="204216"/>
                  </a:lnTo>
                  <a:lnTo>
                    <a:pt x="435864" y="0"/>
                  </a:lnTo>
                  <a:lnTo>
                    <a:pt x="844296" y="408432"/>
                  </a:lnTo>
                  <a:lnTo>
                    <a:pt x="435864" y="818388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7655" y="4613147"/>
              <a:ext cx="844550" cy="818515"/>
            </a:xfrm>
            <a:custGeom>
              <a:avLst/>
              <a:gdLst/>
              <a:ahLst/>
              <a:cxnLst/>
              <a:rect l="l" t="t" r="r" b="b"/>
              <a:pathLst>
                <a:path w="844550" h="818514">
                  <a:moveTo>
                    <a:pt x="0" y="204215"/>
                  </a:moveTo>
                  <a:lnTo>
                    <a:pt x="25908" y="204215"/>
                  </a:lnTo>
                  <a:lnTo>
                    <a:pt x="25908" y="614171"/>
                  </a:lnTo>
                  <a:lnTo>
                    <a:pt x="0" y="614171"/>
                  </a:lnTo>
                  <a:lnTo>
                    <a:pt x="0" y="204215"/>
                  </a:lnTo>
                  <a:close/>
                </a:path>
                <a:path w="844550" h="818514">
                  <a:moveTo>
                    <a:pt x="51816" y="204215"/>
                  </a:moveTo>
                  <a:lnTo>
                    <a:pt x="103632" y="204215"/>
                  </a:lnTo>
                  <a:lnTo>
                    <a:pt x="103632" y="614171"/>
                  </a:lnTo>
                  <a:lnTo>
                    <a:pt x="51816" y="614171"/>
                  </a:lnTo>
                  <a:lnTo>
                    <a:pt x="51816" y="204215"/>
                  </a:lnTo>
                  <a:close/>
                </a:path>
                <a:path w="844550" h="818514">
                  <a:moveTo>
                    <a:pt x="128016" y="204215"/>
                  </a:moveTo>
                  <a:lnTo>
                    <a:pt x="435864" y="204215"/>
                  </a:lnTo>
                  <a:lnTo>
                    <a:pt x="435864" y="0"/>
                  </a:lnTo>
                  <a:lnTo>
                    <a:pt x="844296" y="408431"/>
                  </a:lnTo>
                  <a:lnTo>
                    <a:pt x="435864" y="818387"/>
                  </a:lnTo>
                  <a:lnTo>
                    <a:pt x="435864" y="614171"/>
                  </a:lnTo>
                  <a:lnTo>
                    <a:pt x="128016" y="614171"/>
                  </a:lnTo>
                  <a:lnTo>
                    <a:pt x="128016" y="204215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5" name="object 15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60FEFE11-4E63-2B43-A1D8-3FA67B1A7D4D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625" y="1589059"/>
            <a:ext cx="6942455" cy="1476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0561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14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dirty="0">
                <a:solidFill>
                  <a:srgbClr val="BF0000"/>
                </a:solidFill>
                <a:latin typeface="Times New Roman"/>
                <a:cs typeface="Times New Roman"/>
              </a:rPr>
              <a:t>II. </a:t>
            </a: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114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390525">
              <a:lnSpc>
                <a:spcPts val="2690"/>
              </a:lnSpc>
              <a:spcBef>
                <a:spcPts val="170"/>
              </a:spcBef>
              <a:tabLst>
                <a:tab pos="814069" algn="l"/>
              </a:tabLst>
            </a:pPr>
            <a:r>
              <a:rPr sz="2250" b="1" spc="10" dirty="0">
                <a:latin typeface="Times New Roman"/>
                <a:cs typeface="Times New Roman"/>
              </a:rPr>
              <a:t>6.	</a:t>
            </a:r>
            <a:r>
              <a:rPr sz="1950" b="1" spc="15" dirty="0">
                <a:latin typeface="Times New Roman"/>
                <a:cs typeface="Times New Roman"/>
              </a:rPr>
              <a:t>Căn </a:t>
            </a:r>
            <a:r>
              <a:rPr sz="1950" b="1" spc="10" dirty="0">
                <a:latin typeface="Times New Roman"/>
                <a:cs typeface="Times New Roman"/>
              </a:rPr>
              <a:t>chỉnh </a:t>
            </a:r>
            <a:r>
              <a:rPr sz="1950" b="1" spc="15" dirty="0">
                <a:latin typeface="Times New Roman"/>
                <a:cs typeface="Times New Roman"/>
              </a:rPr>
              <a:t>nội </a:t>
            </a:r>
            <a:r>
              <a:rPr sz="1950" b="1" spc="20" dirty="0">
                <a:latin typeface="Times New Roman"/>
                <a:cs typeface="Times New Roman"/>
              </a:rPr>
              <a:t>dung </a:t>
            </a:r>
            <a:r>
              <a:rPr sz="1950" b="1" spc="5" dirty="0">
                <a:latin typeface="Times New Roman"/>
                <a:cs typeface="Times New Roman"/>
              </a:rPr>
              <a:t>trong</a:t>
            </a:r>
            <a:r>
              <a:rPr sz="1950" b="1" spc="-8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ô</a:t>
            </a:r>
            <a:endParaRPr sz="1950" dirty="0">
              <a:latin typeface="Times New Roman"/>
              <a:cs typeface="Times New Roman"/>
            </a:endParaRPr>
          </a:p>
          <a:p>
            <a:pPr marL="814069">
              <a:lnSpc>
                <a:spcPts val="2330"/>
              </a:lnSpc>
            </a:pP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ô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Table </a:t>
            </a:r>
            <a:r>
              <a:rPr sz="1950" spc="5" dirty="0">
                <a:latin typeface="Times New Roman"/>
                <a:cs typeface="Times New Roman"/>
              </a:rPr>
              <a:t>properties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-110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Cell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57655"/>
            <a:ext cx="10058400" cy="5137785"/>
            <a:chOff x="0" y="1057655"/>
            <a:chExt cx="10058400" cy="5137785"/>
          </a:xfrm>
        </p:grpSpPr>
        <p:sp>
          <p:nvSpPr>
            <p:cNvPr id="8" name="object 8"/>
            <p:cNvSpPr/>
            <p:nvPr/>
          </p:nvSpPr>
          <p:spPr>
            <a:xfrm>
              <a:off x="1463039" y="3130295"/>
              <a:ext cx="2631948" cy="3064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9344" y="3130295"/>
              <a:ext cx="4000500" cy="30647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91940" y="4152900"/>
              <a:ext cx="1333500" cy="1010919"/>
            </a:xfrm>
            <a:custGeom>
              <a:avLst/>
              <a:gdLst/>
              <a:ahLst/>
              <a:cxnLst/>
              <a:rect l="l" t="t" r="r" b="b"/>
              <a:pathLst>
                <a:path w="1333500" h="1010920">
                  <a:moveTo>
                    <a:pt x="32004" y="757428"/>
                  </a:moveTo>
                  <a:lnTo>
                    <a:pt x="0" y="757428"/>
                  </a:lnTo>
                  <a:lnTo>
                    <a:pt x="0" y="252984"/>
                  </a:lnTo>
                  <a:lnTo>
                    <a:pt x="32004" y="252984"/>
                  </a:lnTo>
                  <a:lnTo>
                    <a:pt x="32004" y="757428"/>
                  </a:lnTo>
                  <a:close/>
                </a:path>
                <a:path w="1333500" h="1010920">
                  <a:moveTo>
                    <a:pt x="126492" y="757428"/>
                  </a:moveTo>
                  <a:lnTo>
                    <a:pt x="64008" y="757428"/>
                  </a:lnTo>
                  <a:lnTo>
                    <a:pt x="64008" y="252984"/>
                  </a:lnTo>
                  <a:lnTo>
                    <a:pt x="126492" y="252984"/>
                  </a:lnTo>
                  <a:lnTo>
                    <a:pt x="126492" y="757428"/>
                  </a:lnTo>
                  <a:close/>
                </a:path>
                <a:path w="1333500" h="1010920">
                  <a:moveTo>
                    <a:pt x="829056" y="1010412"/>
                  </a:moveTo>
                  <a:lnTo>
                    <a:pt x="829056" y="757428"/>
                  </a:lnTo>
                  <a:lnTo>
                    <a:pt x="158496" y="757428"/>
                  </a:lnTo>
                  <a:lnTo>
                    <a:pt x="158496" y="252984"/>
                  </a:lnTo>
                  <a:lnTo>
                    <a:pt x="829056" y="252984"/>
                  </a:lnTo>
                  <a:lnTo>
                    <a:pt x="829056" y="0"/>
                  </a:lnTo>
                  <a:lnTo>
                    <a:pt x="1333500" y="504444"/>
                  </a:lnTo>
                  <a:lnTo>
                    <a:pt x="829056" y="1010412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91940" y="4152900"/>
              <a:ext cx="1333500" cy="1010919"/>
            </a:xfrm>
            <a:custGeom>
              <a:avLst/>
              <a:gdLst/>
              <a:ahLst/>
              <a:cxnLst/>
              <a:rect l="l" t="t" r="r" b="b"/>
              <a:pathLst>
                <a:path w="1333500" h="1010920">
                  <a:moveTo>
                    <a:pt x="0" y="252984"/>
                  </a:moveTo>
                  <a:lnTo>
                    <a:pt x="32004" y="252984"/>
                  </a:lnTo>
                  <a:lnTo>
                    <a:pt x="32004" y="757428"/>
                  </a:lnTo>
                  <a:lnTo>
                    <a:pt x="0" y="757428"/>
                  </a:lnTo>
                  <a:lnTo>
                    <a:pt x="0" y="252984"/>
                  </a:lnTo>
                  <a:close/>
                </a:path>
                <a:path w="1333500" h="1010920">
                  <a:moveTo>
                    <a:pt x="64008" y="252984"/>
                  </a:moveTo>
                  <a:lnTo>
                    <a:pt x="126491" y="252984"/>
                  </a:lnTo>
                  <a:lnTo>
                    <a:pt x="126491" y="757428"/>
                  </a:lnTo>
                  <a:lnTo>
                    <a:pt x="64008" y="757428"/>
                  </a:lnTo>
                  <a:lnTo>
                    <a:pt x="64008" y="252984"/>
                  </a:lnTo>
                  <a:close/>
                </a:path>
                <a:path w="1333500" h="1010920">
                  <a:moveTo>
                    <a:pt x="158496" y="252984"/>
                  </a:moveTo>
                  <a:lnTo>
                    <a:pt x="829056" y="252984"/>
                  </a:lnTo>
                  <a:lnTo>
                    <a:pt x="829056" y="0"/>
                  </a:lnTo>
                  <a:lnTo>
                    <a:pt x="1333500" y="504444"/>
                  </a:lnTo>
                  <a:lnTo>
                    <a:pt x="829056" y="1010412"/>
                  </a:lnTo>
                  <a:lnTo>
                    <a:pt x="829056" y="757428"/>
                  </a:lnTo>
                  <a:lnTo>
                    <a:pt x="158496" y="757428"/>
                  </a:lnTo>
                  <a:lnTo>
                    <a:pt x="158496" y="252984"/>
                  </a:lnTo>
                  <a:close/>
                </a:path>
              </a:pathLst>
            </a:custGeom>
            <a:ln w="13716">
              <a:solidFill>
                <a:srgbClr val="5E6E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77FE99CE-50C9-A241-B75F-6FF5AF936573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0" y="1462384"/>
            <a:ext cx="8220075" cy="250498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0561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1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483234" indent="-471170">
              <a:lnSpc>
                <a:spcPct val="100000"/>
              </a:lnSpc>
              <a:spcBef>
                <a:spcPts val="90"/>
              </a:spcBef>
              <a:buSzPct val="115217"/>
              <a:buAutoNum type="romanUcPeriod" startAt="2"/>
              <a:tabLst>
                <a:tab pos="483870" algn="l"/>
              </a:tabLst>
            </a:pP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-19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812800" lvl="1" indent="-422909">
              <a:lnSpc>
                <a:spcPct val="100000"/>
              </a:lnSpc>
              <a:spcBef>
                <a:spcPts val="470"/>
              </a:spcBef>
              <a:buAutoNum type="arabicPeriod" startAt="7"/>
              <a:tabLst>
                <a:tab pos="812800" algn="l"/>
                <a:tab pos="813435" algn="l"/>
              </a:tabLst>
            </a:pPr>
            <a:r>
              <a:rPr sz="1950" b="1" spc="20" dirty="0">
                <a:latin typeface="Times New Roman"/>
                <a:cs typeface="Times New Roman"/>
              </a:rPr>
              <a:t>Nhắc </a:t>
            </a:r>
            <a:r>
              <a:rPr sz="1950" b="1" spc="10" dirty="0">
                <a:latin typeface="Times New Roman"/>
                <a:cs typeface="Times New Roman"/>
              </a:rPr>
              <a:t>lại </a:t>
            </a:r>
            <a:r>
              <a:rPr sz="1950" b="1" spc="15" dirty="0">
                <a:latin typeface="Times New Roman"/>
                <a:cs typeface="Times New Roman"/>
              </a:rPr>
              <a:t>dòng </a:t>
            </a:r>
            <a:r>
              <a:rPr sz="1950" b="1" spc="10" dirty="0">
                <a:latin typeface="Times New Roman"/>
                <a:cs typeface="Times New Roman"/>
              </a:rPr>
              <a:t>tiêu </a:t>
            </a:r>
            <a:r>
              <a:rPr sz="1950" b="1" spc="15" dirty="0">
                <a:latin typeface="Times New Roman"/>
                <a:cs typeface="Times New Roman"/>
              </a:rPr>
              <a:t>đề </a:t>
            </a:r>
            <a:r>
              <a:rPr sz="1950" b="1" spc="5" dirty="0" err="1">
                <a:latin typeface="Times New Roman"/>
                <a:cs typeface="Times New Roman"/>
              </a:rPr>
              <a:t>trong</a:t>
            </a:r>
            <a:r>
              <a:rPr sz="1950" b="1" spc="-110" dirty="0">
                <a:latin typeface="Times New Roman"/>
                <a:cs typeface="Times New Roman"/>
              </a:rPr>
              <a:t> </a:t>
            </a:r>
            <a:r>
              <a:rPr sz="1950" b="1" spc="15" dirty="0" err="1">
                <a:latin typeface="Times New Roman"/>
                <a:cs typeface="Times New Roman"/>
              </a:rPr>
              <a:t>bảng</a:t>
            </a:r>
            <a:endParaRPr lang="vi-VN" sz="1950" b="1" spc="15" dirty="0">
              <a:latin typeface="Times New Roman"/>
              <a:cs typeface="Times New Roman"/>
            </a:endParaRPr>
          </a:p>
          <a:p>
            <a:pPr marL="389891" lvl="1">
              <a:lnSpc>
                <a:spcPct val="100000"/>
              </a:lnSpc>
              <a:spcBef>
                <a:spcPts val="470"/>
              </a:spcBef>
              <a:tabLst>
                <a:tab pos="812800" algn="l"/>
                <a:tab pos="813435" algn="l"/>
              </a:tabLst>
            </a:pPr>
            <a:r>
              <a:rPr lang="en-VN" sz="1950" spc="15" dirty="0">
                <a:latin typeface="Times New Roman"/>
                <a:cs typeface="Times New Roman"/>
              </a:rPr>
              <a:t>Khi bảng biểu nằm qua trang khác, chúng ta nên lặp lại dòng tiêu đề</a:t>
            </a:r>
            <a:endParaRPr sz="1950" dirty="0">
              <a:latin typeface="Times New Roman"/>
              <a:cs typeface="Times New Roman"/>
            </a:endParaRPr>
          </a:p>
          <a:p>
            <a:pPr marL="1092835" lvl="2" indent="-327025">
              <a:lnSpc>
                <a:spcPct val="100000"/>
              </a:lnSpc>
              <a:spcBef>
                <a:spcPts val="530"/>
              </a:spcBef>
              <a:buSzPct val="115384"/>
              <a:buFont typeface="FontAwesome"/>
              <a:buChar char="❑"/>
              <a:tabLst>
                <a:tab pos="1093470" algn="l"/>
              </a:tabLst>
            </a:pPr>
            <a:r>
              <a:rPr sz="1950" spc="15" dirty="0">
                <a:latin typeface="Times New Roman"/>
                <a:cs typeface="Times New Roman"/>
              </a:rPr>
              <a:t>B1: </a:t>
            </a:r>
            <a:r>
              <a:rPr sz="1950" spc="10" dirty="0">
                <a:latin typeface="Times New Roman"/>
                <a:cs typeface="Times New Roman"/>
              </a:rPr>
              <a:t>Quét </a:t>
            </a:r>
            <a:r>
              <a:rPr sz="1950" spc="15" dirty="0">
                <a:latin typeface="Times New Roman"/>
                <a:cs typeface="Times New Roman"/>
              </a:rPr>
              <a:t>chọn dòng </a:t>
            </a:r>
            <a:r>
              <a:rPr sz="1950" spc="5" dirty="0" err="1">
                <a:latin typeface="Times New Roman"/>
                <a:cs typeface="Times New Roman"/>
              </a:rPr>
              <a:t>tiêu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đề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Chuột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phải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Table</a:t>
            </a:r>
            <a:r>
              <a:rPr sz="1950" spc="-19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Properties</a:t>
            </a:r>
            <a:endParaRPr sz="1950" dirty="0">
              <a:latin typeface="Times New Roman"/>
              <a:cs typeface="Times New Roman"/>
            </a:endParaRPr>
          </a:p>
          <a:p>
            <a:pPr marL="1092835" marR="965835" lvl="2" indent="-326390">
              <a:lnSpc>
                <a:spcPct val="101499"/>
              </a:lnSpc>
              <a:spcBef>
                <a:spcPts val="490"/>
              </a:spcBef>
              <a:buSzPct val="115384"/>
              <a:buFont typeface="FontAwesome"/>
              <a:buChar char="❑"/>
              <a:tabLst>
                <a:tab pos="1093470" algn="l"/>
              </a:tabLst>
            </a:pPr>
            <a:r>
              <a:rPr sz="1950" spc="15" dirty="0">
                <a:latin typeface="Times New Roman"/>
                <a:cs typeface="Times New Roman"/>
              </a:rPr>
              <a:t>B2: Tại </a:t>
            </a:r>
            <a:r>
              <a:rPr sz="1950" spc="20" dirty="0">
                <a:latin typeface="Times New Roman"/>
                <a:cs typeface="Times New Roman"/>
              </a:rPr>
              <a:t>hộp </a:t>
            </a:r>
            <a:r>
              <a:rPr sz="1950" spc="10" dirty="0">
                <a:latin typeface="Times New Roman"/>
                <a:cs typeface="Times New Roman"/>
              </a:rPr>
              <a:t>thoại </a:t>
            </a:r>
            <a:r>
              <a:rPr sz="1950" spc="10" dirty="0" err="1">
                <a:latin typeface="Times New Roman"/>
                <a:cs typeface="Times New Roman"/>
              </a:rPr>
              <a:t>hiển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thị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 err="1">
                <a:latin typeface="Times New Roman"/>
                <a:cs typeface="Times New Roman"/>
              </a:rPr>
              <a:t>thẻ</a:t>
            </a:r>
            <a:r>
              <a:rPr sz="1950" spc="10" dirty="0">
                <a:latin typeface="Times New Roman"/>
                <a:cs typeface="Times New Roman"/>
              </a:rPr>
              <a:t> Row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Tích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chọn</a:t>
            </a:r>
            <a:r>
              <a:rPr sz="1950" spc="-48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“Repeat </a:t>
            </a:r>
            <a:r>
              <a:rPr sz="1950" spc="5" dirty="0">
                <a:latin typeface="Times New Roman"/>
                <a:cs typeface="Times New Roman"/>
              </a:rPr>
              <a:t>as </a:t>
            </a:r>
            <a:r>
              <a:rPr sz="1950" spc="10" dirty="0">
                <a:latin typeface="Times New Roman"/>
                <a:cs typeface="Times New Roman"/>
              </a:rPr>
              <a:t>header </a:t>
            </a:r>
            <a:r>
              <a:rPr sz="1950" spc="15" dirty="0">
                <a:latin typeface="Times New Roman"/>
                <a:cs typeface="Times New Roman"/>
              </a:rPr>
              <a:t>row at </a:t>
            </a:r>
            <a:r>
              <a:rPr sz="1950" spc="10" dirty="0">
                <a:latin typeface="Times New Roman"/>
                <a:cs typeface="Times New Roman"/>
              </a:rPr>
              <a:t>the top of </a:t>
            </a:r>
            <a:r>
              <a:rPr sz="1950" spc="5" dirty="0">
                <a:latin typeface="Times New Roman"/>
                <a:cs typeface="Times New Roman"/>
              </a:rPr>
              <a:t>each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page”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E959880A-665B-FF42-A3A1-394E6E4E9ED0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654551"/>
              <a:ext cx="632460" cy="513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30511" y="3654551"/>
              <a:ext cx="627887" cy="5135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821679" y="3147060"/>
            <a:ext cx="3598164" cy="304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362922"/>
              </p:ext>
            </p:extLst>
          </p:nvPr>
        </p:nvGraphicFramePr>
        <p:xfrm>
          <a:off x="391171" y="1427748"/>
          <a:ext cx="9053193" cy="4652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9532">
                <a:tc gridSpan="3">
                  <a:txBody>
                    <a:bodyPr/>
                    <a:lstStyle/>
                    <a:p>
                      <a:pPr marL="210248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50" b="1" spc="10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Bài </a:t>
                      </a:r>
                      <a:r>
                        <a:rPr sz="2450" b="1" spc="5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07: </a:t>
                      </a:r>
                      <a:r>
                        <a:rPr sz="2450" b="1" spc="10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TẠO VÀ </a:t>
                      </a:r>
                      <a:r>
                        <a:rPr sz="2450" b="1" spc="15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CĂN </a:t>
                      </a:r>
                      <a:r>
                        <a:rPr sz="2450" b="1" spc="10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CHỈNH</a:t>
                      </a:r>
                      <a:r>
                        <a:rPr sz="2450" b="1" spc="-110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b="1" spc="10" dirty="0">
                          <a:solidFill>
                            <a:srgbClr val="0000E6"/>
                          </a:solidFill>
                          <a:latin typeface="Times New Roman"/>
                          <a:cs typeface="Times New Roman"/>
                        </a:rPr>
                        <a:t>BẢNG</a:t>
                      </a:r>
                      <a:endParaRPr sz="2450" dirty="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65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II. </a:t>
                      </a:r>
                      <a:r>
                        <a:rPr sz="2300" b="1" spc="5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sz="2300" b="1" spc="10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THAO TÁC </a:t>
                      </a:r>
                      <a:r>
                        <a:rPr sz="23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VỚI</a:t>
                      </a:r>
                      <a:r>
                        <a:rPr sz="2300" b="1" spc="114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b="1" spc="10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BẢNG</a:t>
                      </a: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 marL="594360">
                        <a:lnSpc>
                          <a:spcPts val="2690"/>
                        </a:lnSpc>
                        <a:spcBef>
                          <a:spcPts val="170"/>
                        </a:spcBef>
                        <a:tabLst>
                          <a:tab pos="1017905" algn="l"/>
                        </a:tabLst>
                      </a:pPr>
                      <a:r>
                        <a:rPr sz="2250" b="1" spc="10" dirty="0">
                          <a:latin typeface="Times New Roman"/>
                          <a:cs typeface="Times New Roman"/>
                        </a:rPr>
                        <a:t>8.	</a:t>
                      </a:r>
                      <a:r>
                        <a:rPr sz="1950" b="1" spc="20" dirty="0">
                          <a:latin typeface="Times New Roman"/>
                          <a:cs typeface="Times New Roman"/>
                        </a:rPr>
                        <a:t>Tô </a:t>
                      </a:r>
                      <a:r>
                        <a:rPr sz="1950" b="1" spc="15" dirty="0">
                          <a:latin typeface="Times New Roman"/>
                          <a:cs typeface="Times New Roman"/>
                        </a:rPr>
                        <a:t>màu </a:t>
                      </a:r>
                      <a:r>
                        <a:rPr sz="1950" b="1" spc="10" dirty="0">
                          <a:latin typeface="Times New Roman"/>
                          <a:cs typeface="Times New Roman"/>
                        </a:rPr>
                        <a:t>nền cho</a:t>
                      </a:r>
                      <a:r>
                        <a:rPr sz="195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15" dirty="0">
                          <a:latin typeface="Times New Roman"/>
                          <a:cs typeface="Times New Roman"/>
                        </a:rPr>
                        <a:t>ô</a:t>
                      </a: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648970">
                        <a:lnSpc>
                          <a:spcPts val="2330"/>
                        </a:lnSpc>
                        <a:tabLst>
                          <a:tab pos="1017905" algn="l"/>
                        </a:tabLst>
                      </a:pPr>
                      <a:r>
                        <a:rPr sz="1950" u="heavy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950" u="heavy" spc="15" dirty="0" err="1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Chọn</a:t>
                      </a:r>
                      <a:r>
                        <a:rPr sz="1950" u="heavy" spc="15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u="heavy" dirty="0" err="1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ô</a:t>
                      </a:r>
                      <a:r>
                        <a:rPr lang="en-VN" sz="1950" u="heavy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-&gt;</a:t>
                      </a:r>
                      <a:r>
                        <a:rPr sz="1950" u="heavy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 </a:t>
                      </a:r>
                      <a:r>
                        <a:rPr sz="1950" u="heavy" spc="15" dirty="0" err="1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Thẻ</a:t>
                      </a:r>
                      <a:r>
                        <a:rPr sz="1950" u="heavy" spc="15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u="heavy" spc="5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Home</a:t>
                      </a:r>
                      <a:r>
                        <a:rPr lang="en-VN" sz="1950" u="heavy" spc="5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-&gt;</a:t>
                      </a:r>
                      <a:r>
                        <a:rPr sz="1950" u="heavy" spc="5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 </a:t>
                      </a:r>
                      <a:r>
                        <a:rPr sz="1950" u="heavy" spc="20" dirty="0" err="1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Nhóm</a:t>
                      </a:r>
                      <a:r>
                        <a:rPr sz="1950" u="heavy" spc="20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u="heavy" spc="10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Paragraph</a:t>
                      </a:r>
                      <a:r>
                        <a:rPr lang="en-VN" sz="1950" u="heavy" spc="10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-&gt;</a:t>
                      </a:r>
                      <a:r>
                        <a:rPr sz="1950" u="heavy" spc="10" dirty="0">
                          <a:uFill>
                            <a:solidFill>
                              <a:srgbClr val="83992A"/>
                            </a:solidFill>
                          </a:uFill>
                          <a:latin typeface="FontAwesome"/>
                          <a:cs typeface="FontAwesome"/>
                        </a:rPr>
                        <a:t> </a:t>
                      </a:r>
                      <a:r>
                        <a:rPr sz="1950" u="heavy" spc="15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Chọn công </a:t>
                      </a:r>
                      <a:r>
                        <a:rPr sz="1950" u="heavy" spc="5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cụ </a:t>
                      </a:r>
                      <a:r>
                        <a:rPr sz="1950" u="heavy" spc="10" dirty="0">
                          <a:uFill>
                            <a:solidFill>
                              <a:srgbClr val="83992A"/>
                            </a:solidFill>
                          </a:uFill>
                          <a:latin typeface="Times New Roman"/>
                          <a:cs typeface="Times New Roman"/>
                        </a:rPr>
                        <a:t>Shading (hình</a:t>
                      </a:r>
                      <a:r>
                        <a:rPr sz="1950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10" dirty="0">
                          <a:latin typeface="Times New Roman"/>
                          <a:cs typeface="Times New Roman"/>
                        </a:rPr>
                        <a:t>cái</a:t>
                      </a:r>
                      <a:endParaRPr sz="1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83992A"/>
                      </a:solidFill>
                      <a:prstDash val="solid"/>
                    </a:lnL>
                    <a:lnR w="19050">
                      <a:solidFill>
                        <a:srgbClr val="83992A"/>
                      </a:solidFill>
                      <a:prstDash val="solid"/>
                    </a:lnR>
                    <a:lnT w="19050">
                      <a:solidFill>
                        <a:srgbClr val="83992A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240">
                <a:tc>
                  <a:txBody>
                    <a:bodyPr/>
                    <a:lstStyle/>
                    <a:p>
                      <a:pPr marL="1017905">
                        <a:lnSpc>
                          <a:spcPts val="2140"/>
                        </a:lnSpc>
                      </a:pPr>
                      <a:r>
                        <a:rPr sz="1950" b="1" spc="5" dirty="0">
                          <a:latin typeface="Times New Roman"/>
                          <a:cs typeface="Times New Roman"/>
                        </a:rPr>
                        <a:t>ca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nghiêng </a:t>
                      </a:r>
                      <a:r>
                        <a:rPr sz="1950" spc="15" dirty="0">
                          <a:latin typeface="Times New Roman"/>
                          <a:cs typeface="Times New Roman"/>
                        </a:rPr>
                        <a:t>xuống),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sz="1950" spc="15" dirty="0">
                          <a:latin typeface="Times New Roman"/>
                          <a:cs typeface="Times New Roman"/>
                        </a:rPr>
                        <a:t>chọn vào</a:t>
                      </a:r>
                      <a:r>
                        <a:rPr sz="195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5" dirty="0">
                          <a:latin typeface="Times New Roman"/>
                          <a:cs typeface="Times New Roman"/>
                        </a:rPr>
                        <a:t>mũi</a:t>
                      </a: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1017905" marR="262890">
                        <a:lnSpc>
                          <a:spcPct val="101499"/>
                        </a:lnSpc>
                      </a:pPr>
                      <a:r>
                        <a:rPr sz="1950" spc="5" dirty="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đen </a:t>
                      </a:r>
                      <a:r>
                        <a:rPr sz="1950" spc="20" dirty="0">
                          <a:latin typeface="Times New Roman"/>
                          <a:cs typeface="Times New Roman"/>
                        </a:rPr>
                        <a:t>nhỏ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bên </a:t>
                      </a:r>
                      <a:r>
                        <a:rPr sz="1950" spc="5" dirty="0">
                          <a:latin typeface="Times New Roman"/>
                          <a:cs typeface="Times New Roman"/>
                        </a:rPr>
                        <a:t>cạnh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phải để </a:t>
                      </a:r>
                      <a:r>
                        <a:rPr sz="1950" spc="15" dirty="0">
                          <a:latin typeface="Times New Roman"/>
                          <a:cs typeface="Times New Roman"/>
                        </a:rPr>
                        <a:t>chọn</a:t>
                      </a:r>
                      <a:r>
                        <a:rPr sz="195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5" dirty="0">
                          <a:latin typeface="Times New Roman"/>
                          <a:cs typeface="Times New Roman"/>
                        </a:rPr>
                        <a:t>màu.  </a:t>
                      </a:r>
                      <a:r>
                        <a:rPr sz="1950" spc="10" dirty="0">
                          <a:latin typeface="Times New Roman"/>
                          <a:cs typeface="Times New Roman"/>
                        </a:rPr>
                        <a:t>(Để </a:t>
                      </a:r>
                      <a:r>
                        <a:rPr sz="1950" spc="15" dirty="0">
                          <a:latin typeface="Times New Roman"/>
                          <a:cs typeface="Times New Roman"/>
                        </a:rPr>
                        <a:t>bỏ </a:t>
                      </a:r>
                      <a:r>
                        <a:rPr sz="1950" spc="5" dirty="0">
                          <a:latin typeface="Times New Roman"/>
                          <a:cs typeface="Times New Roman"/>
                        </a:rPr>
                        <a:t>màu, </a:t>
                      </a:r>
                      <a:r>
                        <a:rPr sz="1950" spc="15" dirty="0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sz="1950" b="1" spc="15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195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10" dirty="0">
                          <a:latin typeface="Times New Roman"/>
                          <a:cs typeface="Times New Roman"/>
                        </a:rPr>
                        <a:t>Color)</a:t>
                      </a:r>
                      <a:endParaRPr sz="1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3992A"/>
                      </a:solidFill>
                      <a:prstDash val="solid"/>
                    </a:lnL>
                    <a:lnR w="9525">
                      <a:solidFill>
                        <a:srgbClr val="5E6E1C"/>
                      </a:solidFill>
                      <a:prstDash val="solid"/>
                    </a:lnR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E6E1C"/>
                      </a:solidFill>
                      <a:prstDash val="solid"/>
                    </a:lnL>
                    <a:lnR w="9525">
                      <a:solidFill>
                        <a:srgbClr val="5E6E1C"/>
                      </a:solidFill>
                      <a:prstDash val="solid"/>
                    </a:lnR>
                    <a:lnT w="9525">
                      <a:solidFill>
                        <a:srgbClr val="5E6E1C"/>
                      </a:solidFill>
                      <a:prstDash val="solid"/>
                    </a:lnT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E6E1C"/>
                      </a:solidFill>
                      <a:prstDash val="solid"/>
                    </a:lnL>
                    <a:lnR w="19050">
                      <a:solidFill>
                        <a:srgbClr val="83992A"/>
                      </a:solidFill>
                      <a:prstDash val="solid"/>
                    </a:lnR>
                    <a:lnB w="19050">
                      <a:solidFill>
                        <a:srgbClr val="83992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298640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30" dirty="0">
                <a:latin typeface="Times New Roman"/>
                <a:cs typeface="Times New Roman"/>
              </a:rPr>
              <a:t>TRUNG </a:t>
            </a:r>
            <a:r>
              <a:rPr sz="1450" b="1" spc="25" dirty="0">
                <a:latin typeface="Times New Roman"/>
                <a:cs typeface="Times New Roman"/>
              </a:rPr>
              <a:t>TÂM </a:t>
            </a:r>
            <a:r>
              <a:rPr sz="1450" b="1" spc="15" dirty="0">
                <a:latin typeface="Times New Roman"/>
                <a:cs typeface="Times New Roman"/>
              </a:rPr>
              <a:t>TIN </a:t>
            </a:r>
            <a:r>
              <a:rPr sz="1450" b="1" spc="20" dirty="0">
                <a:latin typeface="Times New Roman"/>
                <a:cs typeface="Times New Roman"/>
              </a:rPr>
              <a:t>HỌC </a:t>
            </a:r>
            <a:r>
              <a:rPr sz="1450" b="1" spc="30" dirty="0">
                <a:latin typeface="Times New Roman"/>
                <a:cs typeface="Times New Roman"/>
              </a:rPr>
              <a:t>SAO</a:t>
            </a:r>
            <a:r>
              <a:rPr sz="1450" b="1" spc="-245" dirty="0">
                <a:latin typeface="Times New Roman"/>
                <a:cs typeface="Times New Roman"/>
              </a:rPr>
              <a:t> </a:t>
            </a:r>
            <a:r>
              <a:rPr sz="1450" b="1" spc="15" dirty="0">
                <a:latin typeface="Times New Roman"/>
                <a:cs typeface="Times New Roman"/>
              </a:rPr>
              <a:t>VIỆT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4754" y="1108978"/>
            <a:ext cx="105727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7" name="object 17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EC3BF2C2-5476-CC4F-BD9D-95DED69BEE92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81690" y="1538724"/>
            <a:ext cx="8550910" cy="44742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01: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THAO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TÁC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VỚI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PHẦN MỀM</a:t>
            </a:r>
            <a:r>
              <a:rPr sz="2200" b="1" spc="-3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950" b="1" spc="10" dirty="0">
                <a:solidFill>
                  <a:srgbClr val="54A021"/>
                </a:solidFill>
                <a:latin typeface="Times New Roman"/>
                <a:cs typeface="Times New Roman"/>
              </a:rPr>
              <a:t>IV.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IN VĂN</a:t>
            </a:r>
            <a:r>
              <a:rPr sz="1950" b="1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45"/>
              </a:spcBef>
            </a:pPr>
            <a:r>
              <a:rPr sz="1950" b="1" spc="5" dirty="0">
                <a:latin typeface="Times New Roman"/>
                <a:cs typeface="Times New Roman"/>
              </a:rPr>
              <a:t>File</a:t>
            </a:r>
            <a:r>
              <a:rPr lang="en-VN" sz="1950" b="1" spc="5" dirty="0">
                <a:latin typeface="UnBatang"/>
                <a:cs typeface="UnBatang"/>
              </a:rPr>
              <a:t>-&gt;</a:t>
            </a:r>
            <a:r>
              <a:rPr sz="1950" b="1" spc="5" dirty="0">
                <a:latin typeface="UnBatang"/>
                <a:cs typeface="UnBatang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Print (hoặc </a:t>
            </a:r>
            <a:r>
              <a:rPr sz="1950" b="1" spc="15" dirty="0">
                <a:latin typeface="Times New Roman"/>
                <a:cs typeface="Times New Roman"/>
              </a:rPr>
              <a:t>nhấn CTRL +</a:t>
            </a:r>
            <a:r>
              <a:rPr sz="1950" b="1" spc="-9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P)</a:t>
            </a:r>
            <a:endParaRPr sz="1950" dirty="0">
              <a:latin typeface="Times New Roman"/>
              <a:cs typeface="Times New Roman"/>
            </a:endParaRPr>
          </a:p>
          <a:p>
            <a:pPr marL="436245" marR="6899275">
              <a:lnSpc>
                <a:spcPts val="2380"/>
              </a:lnSpc>
              <a:spcBef>
                <a:spcPts val="70"/>
              </a:spcBef>
            </a:pPr>
            <a:r>
              <a:rPr sz="1950" spc="10" dirty="0">
                <a:latin typeface="Times New Roman"/>
                <a:cs typeface="Times New Roman"/>
              </a:rPr>
              <a:t>2: </a:t>
            </a:r>
            <a:r>
              <a:rPr sz="1950" spc="15" dirty="0">
                <a:latin typeface="Times New Roman"/>
                <a:cs typeface="Times New Roman"/>
              </a:rPr>
              <a:t>Lệnh </a:t>
            </a:r>
            <a:r>
              <a:rPr sz="1950" spc="10" dirty="0">
                <a:latin typeface="Times New Roman"/>
                <a:cs typeface="Times New Roman"/>
              </a:rPr>
              <a:t>in  3: </a:t>
            </a:r>
            <a:r>
              <a:rPr sz="1950" spc="15" dirty="0">
                <a:latin typeface="Times New Roman"/>
                <a:cs typeface="Times New Roman"/>
              </a:rPr>
              <a:t>Số bản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ts val="2285"/>
              </a:lnSpc>
            </a:pPr>
            <a:r>
              <a:rPr sz="1950" spc="10" dirty="0">
                <a:latin typeface="Times New Roman"/>
                <a:cs typeface="Times New Roman"/>
              </a:rPr>
              <a:t>4: </a:t>
            </a:r>
            <a:r>
              <a:rPr sz="1950" spc="20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máy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in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Times New Roman"/>
                <a:cs typeface="Times New Roman"/>
              </a:rPr>
              <a:t>5: </a:t>
            </a:r>
            <a:r>
              <a:rPr sz="1950" spc="15" dirty="0">
                <a:latin typeface="Times New Roman"/>
                <a:cs typeface="Times New Roman"/>
              </a:rPr>
              <a:t>In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5" dirty="0">
                <a:latin typeface="Times New Roman"/>
                <a:cs typeface="Times New Roman"/>
              </a:rPr>
              <a:t>trang </a:t>
            </a:r>
            <a:r>
              <a:rPr sz="1950" spc="10" dirty="0">
                <a:latin typeface="Times New Roman"/>
                <a:cs typeface="Times New Roman"/>
              </a:rPr>
              <a:t>số </a:t>
            </a:r>
            <a:r>
              <a:rPr sz="1950" dirty="0">
                <a:latin typeface="Times New Roman"/>
                <a:cs typeface="Times New Roman"/>
              </a:rPr>
              <a:t>mấy </a:t>
            </a:r>
            <a:r>
              <a:rPr sz="1950" spc="10" dirty="0">
                <a:latin typeface="Times New Roman"/>
                <a:cs typeface="Times New Roman"/>
              </a:rPr>
              <a:t>đến trang số</a:t>
            </a:r>
            <a:r>
              <a:rPr sz="1950" spc="-3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mấy</a:t>
            </a:r>
            <a:endParaRPr sz="1950" dirty="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5"/>
              </a:spcBef>
            </a:pPr>
            <a:r>
              <a:rPr sz="1950" i="1" spc="10" dirty="0">
                <a:latin typeface="Times New Roman"/>
                <a:cs typeface="Times New Roman"/>
              </a:rPr>
              <a:t>Ví </a:t>
            </a:r>
            <a:r>
              <a:rPr sz="1950" i="1" spc="15" dirty="0">
                <a:latin typeface="Times New Roman"/>
                <a:cs typeface="Times New Roman"/>
              </a:rPr>
              <a:t>dụ:</a:t>
            </a:r>
            <a:r>
              <a:rPr sz="1950" i="1" spc="-25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3-5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6: </a:t>
            </a:r>
            <a:r>
              <a:rPr sz="1950" spc="15" dirty="0">
                <a:latin typeface="Times New Roman"/>
                <a:cs typeface="Times New Roman"/>
              </a:rPr>
              <a:t>In </a:t>
            </a:r>
            <a:r>
              <a:rPr sz="1950" spc="10" dirty="0">
                <a:latin typeface="Times New Roman"/>
                <a:cs typeface="Times New Roman"/>
              </a:rPr>
              <a:t>kiểu </a:t>
            </a:r>
            <a:r>
              <a:rPr sz="1950" spc="15" dirty="0">
                <a:latin typeface="Times New Roman"/>
                <a:cs typeface="Times New Roman"/>
              </a:rPr>
              <a:t>1 </a:t>
            </a:r>
            <a:r>
              <a:rPr sz="1950" spc="5" dirty="0">
                <a:latin typeface="Times New Roman"/>
                <a:cs typeface="Times New Roman"/>
              </a:rPr>
              <a:t>mặt </a:t>
            </a:r>
            <a:r>
              <a:rPr sz="1950" spc="10" dirty="0">
                <a:latin typeface="Times New Roman"/>
                <a:cs typeface="Times New Roman"/>
              </a:rPr>
              <a:t>hoặc </a:t>
            </a:r>
            <a:r>
              <a:rPr sz="1950" spc="15" dirty="0">
                <a:latin typeface="Times New Roman"/>
                <a:cs typeface="Times New Roman"/>
              </a:rPr>
              <a:t>2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mặt</a:t>
            </a:r>
            <a:endParaRPr sz="1950" dirty="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5"/>
              </a:spcBef>
            </a:pPr>
            <a:r>
              <a:rPr sz="1950" i="1" spc="20" dirty="0">
                <a:latin typeface="Times New Roman"/>
                <a:cs typeface="Times New Roman"/>
              </a:rPr>
              <a:t>…One </a:t>
            </a:r>
            <a:r>
              <a:rPr sz="1950" i="1" spc="5" dirty="0">
                <a:latin typeface="Times New Roman"/>
                <a:cs typeface="Times New Roman"/>
              </a:rPr>
              <a:t>sided: </a:t>
            </a:r>
            <a:r>
              <a:rPr sz="1950" i="1" spc="15" dirty="0">
                <a:latin typeface="Times New Roman"/>
                <a:cs typeface="Times New Roman"/>
              </a:rPr>
              <a:t>1</a:t>
            </a:r>
            <a:r>
              <a:rPr sz="1950" i="1" spc="-3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mặt</a:t>
            </a:r>
            <a:endParaRPr sz="1950" dirty="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5"/>
              </a:spcBef>
            </a:pPr>
            <a:r>
              <a:rPr sz="1950" i="1" spc="25" dirty="0">
                <a:latin typeface="Times New Roman"/>
                <a:cs typeface="Times New Roman"/>
              </a:rPr>
              <a:t>… </a:t>
            </a:r>
            <a:r>
              <a:rPr sz="1950" i="1" spc="10" dirty="0">
                <a:latin typeface="Times New Roman"/>
                <a:cs typeface="Times New Roman"/>
              </a:rPr>
              <a:t>Both sided: </a:t>
            </a:r>
            <a:r>
              <a:rPr sz="1950" i="1" spc="15" dirty="0">
                <a:latin typeface="Times New Roman"/>
                <a:cs typeface="Times New Roman"/>
              </a:rPr>
              <a:t>2</a:t>
            </a:r>
            <a:r>
              <a:rPr sz="1950" i="1" spc="-35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mặt</a:t>
            </a:r>
            <a:endParaRPr sz="1950" dirty="0">
              <a:latin typeface="Times New Roman"/>
              <a:cs typeface="Times New Roman"/>
            </a:endParaRPr>
          </a:p>
          <a:p>
            <a:pPr marL="436245" marR="4999990">
              <a:lnSpc>
                <a:spcPct val="101499"/>
              </a:lnSpc>
              <a:spcBef>
                <a:spcPts val="5"/>
              </a:spcBef>
            </a:pPr>
            <a:r>
              <a:rPr sz="1950" spc="10" dirty="0">
                <a:latin typeface="Times New Roman"/>
                <a:cs typeface="Times New Roman"/>
              </a:rPr>
              <a:t>7: </a:t>
            </a:r>
            <a:r>
              <a:rPr sz="1950" spc="15" dirty="0">
                <a:latin typeface="Times New Roman"/>
                <a:cs typeface="Times New Roman"/>
              </a:rPr>
              <a:t>Hướng </a:t>
            </a:r>
            <a:r>
              <a:rPr sz="1950" spc="10" dirty="0">
                <a:latin typeface="Times New Roman"/>
                <a:cs typeface="Times New Roman"/>
              </a:rPr>
              <a:t>giấy in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(Ngang/Dọc)  8: </a:t>
            </a:r>
            <a:r>
              <a:rPr sz="1950" spc="20" dirty="0">
                <a:latin typeface="Times New Roman"/>
                <a:cs typeface="Times New Roman"/>
              </a:rPr>
              <a:t>Khổ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giấy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Times New Roman"/>
                <a:cs typeface="Times New Roman"/>
              </a:rPr>
              <a:t>9: </a:t>
            </a:r>
            <a:r>
              <a:rPr sz="1950" spc="15" dirty="0">
                <a:latin typeface="Times New Roman"/>
                <a:cs typeface="Times New Roman"/>
              </a:rPr>
              <a:t>Chuyển </a:t>
            </a:r>
            <a:r>
              <a:rPr sz="1950" spc="10" dirty="0">
                <a:latin typeface="Times New Roman"/>
                <a:cs typeface="Times New Roman"/>
              </a:rPr>
              <a:t>trang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5076" y="2029967"/>
            <a:ext cx="6707505" cy="4615180"/>
            <a:chOff x="3275076" y="2029967"/>
            <a:chExt cx="6707505" cy="4615180"/>
          </a:xfrm>
        </p:grpSpPr>
        <p:sp>
          <p:nvSpPr>
            <p:cNvPr id="7" name="object 7"/>
            <p:cNvSpPr/>
            <p:nvPr/>
          </p:nvSpPr>
          <p:spPr>
            <a:xfrm>
              <a:off x="4916424" y="2042159"/>
              <a:ext cx="5052059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1852" y="2039111"/>
              <a:ext cx="5061585" cy="4596765"/>
            </a:xfrm>
            <a:custGeom>
              <a:avLst/>
              <a:gdLst/>
              <a:ahLst/>
              <a:cxnLst/>
              <a:rect l="l" t="t" r="r" b="b"/>
              <a:pathLst>
                <a:path w="5061584" h="4596765">
                  <a:moveTo>
                    <a:pt x="0" y="0"/>
                  </a:moveTo>
                  <a:lnTo>
                    <a:pt x="5061204" y="0"/>
                  </a:lnTo>
                  <a:lnTo>
                    <a:pt x="5061204" y="4596384"/>
                  </a:lnTo>
                  <a:lnTo>
                    <a:pt x="0" y="459638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5076" y="2706623"/>
              <a:ext cx="1596457" cy="513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055620"/>
            <a:ext cx="7762240" cy="0"/>
          </a:xfrm>
          <a:custGeom>
            <a:avLst/>
            <a:gdLst/>
            <a:ahLst/>
            <a:cxnLst/>
            <a:rect l="l" t="t" r="r" b="b"/>
            <a:pathLst>
              <a:path w="7762240">
                <a:moveTo>
                  <a:pt x="0" y="0"/>
                </a:moveTo>
                <a:lnTo>
                  <a:pt x="7761732" y="0"/>
                </a:lnTo>
              </a:path>
            </a:pathLst>
          </a:custGeom>
          <a:ln w="13716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292" y="1568012"/>
            <a:ext cx="8502015" cy="17487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29739">
              <a:lnSpc>
                <a:spcPct val="100000"/>
              </a:lnSpc>
              <a:spcBef>
                <a:spcPts val="275"/>
              </a:spcBef>
            </a:pP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07: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TẠO VÀ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CHỈNH</a:t>
            </a:r>
            <a:r>
              <a:rPr sz="2450" b="1" spc="-11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  <a:tabLst>
                <a:tab pos="483234" algn="l"/>
              </a:tabLst>
            </a:pPr>
            <a:r>
              <a:rPr sz="225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II.	</a:t>
            </a:r>
            <a:r>
              <a:rPr sz="1950" b="1" spc="15" dirty="0">
                <a:solidFill>
                  <a:srgbClr val="BF0000"/>
                </a:solidFill>
                <a:latin typeface="Times New Roman"/>
                <a:cs typeface="Times New Roman"/>
              </a:rPr>
              <a:t>CÁC THAO </a:t>
            </a:r>
            <a:r>
              <a:rPr sz="195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TÁC VỚI</a:t>
            </a:r>
            <a:r>
              <a:rPr sz="1950" b="1" spc="-5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1950" dirty="0">
              <a:latin typeface="Times New Roman"/>
              <a:cs typeface="Times New Roman"/>
            </a:endParaRPr>
          </a:p>
          <a:p>
            <a:pPr marL="239395">
              <a:lnSpc>
                <a:spcPts val="2690"/>
              </a:lnSpc>
              <a:spcBef>
                <a:spcPts val="180"/>
              </a:spcBef>
              <a:tabLst>
                <a:tab pos="692150" algn="l"/>
              </a:tabLst>
            </a:pPr>
            <a:r>
              <a:rPr sz="2250" b="1" spc="10" dirty="0">
                <a:latin typeface="Times New Roman"/>
                <a:cs typeface="Times New Roman"/>
              </a:rPr>
              <a:t>9.	</a:t>
            </a:r>
            <a:r>
              <a:rPr sz="1950" b="1" spc="15" dirty="0">
                <a:latin typeface="Times New Roman"/>
                <a:cs typeface="Times New Roman"/>
              </a:rPr>
              <a:t>Khung </a:t>
            </a:r>
            <a:r>
              <a:rPr sz="1950" b="1" spc="10" dirty="0">
                <a:latin typeface="Times New Roman"/>
                <a:cs typeface="Times New Roman"/>
              </a:rPr>
              <a:t>viền cho </a:t>
            </a:r>
            <a:r>
              <a:rPr sz="1950" b="1" spc="5" dirty="0">
                <a:latin typeface="Times New Roman"/>
                <a:cs typeface="Times New Roman"/>
              </a:rPr>
              <a:t>Ô,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Bảng</a:t>
            </a:r>
            <a:endParaRPr sz="1950" dirty="0">
              <a:latin typeface="Times New Roman"/>
              <a:cs typeface="Times New Roman"/>
            </a:endParaRPr>
          </a:p>
          <a:p>
            <a:pPr marL="692150" marR="5080">
              <a:lnSpc>
                <a:spcPts val="238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Quét chọn vùng </a:t>
            </a:r>
            <a:r>
              <a:rPr sz="1950" spc="5" dirty="0">
                <a:latin typeface="Times New Roman"/>
                <a:cs typeface="Times New Roman"/>
              </a:rPr>
              <a:t>cần </a:t>
            </a:r>
            <a:r>
              <a:rPr sz="1950" spc="15" dirty="0" err="1">
                <a:latin typeface="Times New Roman"/>
                <a:cs typeface="Times New Roman"/>
              </a:rPr>
              <a:t>định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dạng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650" spc="5" dirty="0" err="1">
                <a:solidFill>
                  <a:srgbClr val="262626"/>
                </a:solidFill>
                <a:latin typeface="Times New Roman"/>
                <a:cs typeface="Times New Roman"/>
              </a:rPr>
              <a:t>T</a:t>
            </a:r>
            <a:r>
              <a:rPr sz="1950" spc="5" dirty="0" err="1">
                <a:latin typeface="Times New Roman"/>
                <a:cs typeface="Times New Roman"/>
              </a:rPr>
              <a:t>hẻ</a:t>
            </a:r>
            <a:r>
              <a:rPr sz="1950" spc="5" dirty="0">
                <a:latin typeface="Times New Roman"/>
                <a:cs typeface="Times New Roman"/>
              </a:rPr>
              <a:t> Home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650" spc="15" dirty="0" err="1">
                <a:solidFill>
                  <a:srgbClr val="262626"/>
                </a:solidFill>
                <a:latin typeface="Times New Roman"/>
                <a:cs typeface="Times New Roman"/>
              </a:rPr>
              <a:t>N</a:t>
            </a:r>
            <a:r>
              <a:rPr sz="1950" spc="15" dirty="0" err="1">
                <a:latin typeface="Times New Roman"/>
                <a:cs typeface="Times New Roman"/>
              </a:rPr>
              <a:t>hóm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Paragraph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Times New Roman"/>
                <a:cs typeface="Times New Roman"/>
              </a:rPr>
              <a:t>C</a:t>
            </a:r>
            <a:r>
              <a:rPr sz="1950" spc="10" dirty="0">
                <a:latin typeface="Times New Roman"/>
                <a:cs typeface="Times New Roman"/>
              </a:rPr>
              <a:t>họn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công  </a:t>
            </a:r>
            <a:r>
              <a:rPr sz="1950" spc="5" dirty="0">
                <a:latin typeface="Times New Roman"/>
                <a:cs typeface="Times New Roman"/>
              </a:rPr>
              <a:t>cụ </a:t>
            </a:r>
            <a:r>
              <a:rPr sz="1950" spc="10" dirty="0">
                <a:latin typeface="Times New Roman"/>
                <a:cs typeface="Times New Roman"/>
              </a:rPr>
              <a:t>Border gần </a:t>
            </a:r>
            <a:r>
              <a:rPr sz="1950" spc="15" dirty="0">
                <a:latin typeface="Times New Roman"/>
                <a:cs typeface="Times New Roman"/>
              </a:rPr>
              <a:t>công cụ </a:t>
            </a:r>
            <a:r>
              <a:rPr sz="1950" spc="10" dirty="0">
                <a:latin typeface="Times New Roman"/>
                <a:cs typeface="Times New Roman"/>
              </a:rPr>
              <a:t>Shading </a:t>
            </a:r>
            <a:r>
              <a:rPr lang="en-VN" sz="1950" spc="-15" dirty="0">
                <a:latin typeface="FontAwesome"/>
                <a:cs typeface="FontAwesome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Borders </a:t>
            </a:r>
            <a:r>
              <a:rPr sz="1950" spc="15" dirty="0">
                <a:latin typeface="Times New Roman"/>
                <a:cs typeface="Times New Roman"/>
              </a:rPr>
              <a:t>and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Shading..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57655"/>
            <a:ext cx="10058400" cy="5140960"/>
            <a:chOff x="0" y="1057655"/>
            <a:chExt cx="10058400" cy="5140960"/>
          </a:xfrm>
        </p:grpSpPr>
        <p:sp>
          <p:nvSpPr>
            <p:cNvPr id="5" name="object 5"/>
            <p:cNvSpPr/>
            <p:nvPr/>
          </p:nvSpPr>
          <p:spPr>
            <a:xfrm>
              <a:off x="4155947" y="3331463"/>
              <a:ext cx="5289804" cy="28666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BB2F8AF8-3ED2-714E-ABB8-4D6F1138D746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6686" y="1553400"/>
            <a:ext cx="8673465" cy="181356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359025">
              <a:lnSpc>
                <a:spcPct val="100000"/>
              </a:lnSpc>
              <a:spcBef>
                <a:spcPts val="615"/>
              </a:spcBef>
            </a:pP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07: TẠO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CĂN CHỈNH</a:t>
            </a:r>
            <a:r>
              <a:rPr sz="2200" b="1" spc="-16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BẢNG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483234" algn="l"/>
              </a:tabLst>
            </a:pPr>
            <a:r>
              <a:rPr sz="23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II.	CÁC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THAO TÁC </a:t>
            </a:r>
            <a:r>
              <a:rPr sz="2300" b="1" dirty="0">
                <a:solidFill>
                  <a:srgbClr val="BF0000"/>
                </a:solidFill>
                <a:latin typeface="Times New Roman"/>
                <a:cs typeface="Times New Roman"/>
              </a:rPr>
              <a:t>VỚI</a:t>
            </a:r>
            <a:r>
              <a:rPr sz="2300" b="1" spc="-19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BẢNG</a:t>
            </a:r>
            <a:endParaRPr sz="2300" dirty="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540"/>
              </a:spcBef>
              <a:tabLst>
                <a:tab pos="69215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10.	Khung </a:t>
            </a:r>
            <a:r>
              <a:rPr sz="1950" b="1" spc="10" dirty="0">
                <a:latin typeface="Times New Roman"/>
                <a:cs typeface="Times New Roman"/>
              </a:rPr>
              <a:t>viền cho</a:t>
            </a:r>
            <a:r>
              <a:rPr sz="1950" b="1" spc="-4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Times New Roman"/>
                <a:cs typeface="Times New Roman"/>
              </a:rPr>
              <a:t>Trang</a:t>
            </a:r>
            <a:endParaRPr sz="1950" dirty="0">
              <a:latin typeface="Times New Roman"/>
              <a:cs typeface="Times New Roman"/>
            </a:endParaRPr>
          </a:p>
          <a:p>
            <a:pPr marL="692150" marR="5080">
              <a:lnSpc>
                <a:spcPct val="101499"/>
              </a:lnSpc>
            </a:pPr>
            <a:r>
              <a:rPr sz="1950" spc="15" dirty="0">
                <a:latin typeface="Times New Roman"/>
                <a:cs typeface="Times New Roman"/>
              </a:rPr>
              <a:t>Quét chọn </a:t>
            </a:r>
            <a:r>
              <a:rPr sz="1950" spc="10" dirty="0">
                <a:latin typeface="Times New Roman"/>
                <a:cs typeface="Times New Roman"/>
              </a:rPr>
              <a:t>trang </a:t>
            </a:r>
            <a:r>
              <a:rPr sz="1950" spc="5" dirty="0" err="1">
                <a:latin typeface="Times New Roman"/>
                <a:cs typeface="Times New Roman"/>
              </a:rPr>
              <a:t>bất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dirty="0" err="1">
                <a:latin typeface="Times New Roman"/>
                <a:cs typeface="Times New Roman"/>
              </a:rPr>
              <a:t>kỳ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thẻ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Home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20" dirty="0" err="1">
                <a:latin typeface="Times New Roman"/>
                <a:cs typeface="Times New Roman"/>
              </a:rPr>
              <a:t>nhóm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Paragraph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công </a:t>
            </a:r>
            <a:r>
              <a:rPr sz="1950" spc="5" dirty="0">
                <a:latin typeface="Times New Roman"/>
                <a:cs typeface="Times New Roman"/>
              </a:rPr>
              <a:t>cụ </a:t>
            </a:r>
            <a:r>
              <a:rPr sz="1950" spc="10" dirty="0">
                <a:latin typeface="Times New Roman"/>
                <a:cs typeface="Times New Roman"/>
              </a:rPr>
              <a:t>Border  (gần </a:t>
            </a:r>
            <a:r>
              <a:rPr sz="1950" spc="15" dirty="0">
                <a:latin typeface="Times New Roman"/>
                <a:cs typeface="Times New Roman"/>
              </a:rPr>
              <a:t>công </a:t>
            </a:r>
            <a:r>
              <a:rPr sz="1950" spc="5" dirty="0">
                <a:latin typeface="Times New Roman"/>
                <a:cs typeface="Times New Roman"/>
              </a:rPr>
              <a:t>cụ </a:t>
            </a:r>
            <a:r>
              <a:rPr sz="1950" spc="15" dirty="0">
                <a:latin typeface="Times New Roman"/>
                <a:cs typeface="Times New Roman"/>
              </a:rPr>
              <a:t>Shading </a:t>
            </a:r>
            <a:r>
              <a:rPr sz="1950" spc="10" dirty="0">
                <a:latin typeface="Times New Roman"/>
                <a:cs typeface="Times New Roman"/>
              </a:rPr>
              <a:t>hình cái </a:t>
            </a:r>
            <a:r>
              <a:rPr sz="1950" dirty="0">
                <a:latin typeface="Times New Roman"/>
                <a:cs typeface="Times New Roman"/>
              </a:rPr>
              <a:t>Ca)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Borders </a:t>
            </a:r>
            <a:r>
              <a:rPr sz="1950" spc="15" dirty="0">
                <a:latin typeface="Times New Roman"/>
                <a:cs typeface="Times New Roman"/>
              </a:rPr>
              <a:t>and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Shading..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endParaRPr sz="1950" dirty="0">
              <a:latin typeface="FontAwesome"/>
              <a:cs typeface="FontAwesom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8179" y="3358896"/>
            <a:ext cx="5475732" cy="3357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7" name="object 17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7F8028CA-6147-4D47-94D5-27F0F2CCAFB1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6687" y="1460423"/>
            <a:ext cx="9725025" cy="42894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595880">
              <a:lnSpc>
                <a:spcPct val="100000"/>
              </a:lnSpc>
              <a:spcBef>
                <a:spcPts val="894"/>
              </a:spcBef>
            </a:pP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08. CHÈN BIỂU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TƯỢNG,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KÝ</a:t>
            </a:r>
            <a:r>
              <a:rPr sz="2450" b="1" spc="-3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HIỆU</a:t>
            </a:r>
            <a:endParaRPr sz="24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655"/>
              </a:spcBef>
              <a:buClr>
                <a:srgbClr val="A52F0F"/>
              </a:buClr>
              <a:buAutoNum type="romanUcPeriod"/>
              <a:tabLst>
                <a:tab pos="436245" algn="l"/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CHÈN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SYMBOL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40"/>
              </a:spcBef>
            </a:pPr>
            <a:r>
              <a:rPr lang="en-VN" sz="1950" spc="425" dirty="0">
                <a:latin typeface="FontAwesome"/>
                <a:cs typeface="FontAwesome"/>
              </a:rPr>
              <a:t>-</a:t>
            </a:r>
            <a:r>
              <a:rPr sz="1950" spc="425" dirty="0">
                <a:latin typeface="Times New Roman"/>
                <a:cs typeface="Times New Roman"/>
              </a:rPr>
              <a:t>B1: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Đặt </a:t>
            </a:r>
            <a:r>
              <a:rPr sz="1950" spc="10" dirty="0">
                <a:latin typeface="Times New Roman"/>
                <a:cs typeface="Times New Roman"/>
              </a:rPr>
              <a:t>dấu </a:t>
            </a:r>
            <a:r>
              <a:rPr sz="1950" spc="15" dirty="0">
                <a:latin typeface="Times New Roman"/>
                <a:cs typeface="Times New Roman"/>
              </a:rPr>
              <a:t>nháy </a:t>
            </a:r>
            <a:r>
              <a:rPr sz="1950" spc="10" dirty="0">
                <a:latin typeface="Times New Roman"/>
                <a:cs typeface="Times New Roman"/>
              </a:rPr>
              <a:t>chuột </a:t>
            </a:r>
            <a:r>
              <a:rPr sz="1950" spc="5" dirty="0">
                <a:latin typeface="Times New Roman"/>
                <a:cs typeface="Times New Roman"/>
              </a:rPr>
              <a:t>trước </a:t>
            </a:r>
            <a:r>
              <a:rPr sz="1950" spc="10" dirty="0">
                <a:latin typeface="Times New Roman"/>
                <a:cs typeface="Times New Roman"/>
              </a:rPr>
              <a:t>vị </a:t>
            </a:r>
            <a:r>
              <a:rPr sz="1950" spc="5" dirty="0">
                <a:latin typeface="Times New Roman"/>
                <a:cs typeface="Times New Roman"/>
              </a:rPr>
              <a:t>trí cần </a:t>
            </a:r>
            <a:r>
              <a:rPr sz="1950" spc="10" dirty="0">
                <a:latin typeface="Times New Roman"/>
                <a:cs typeface="Times New Roman"/>
              </a:rPr>
              <a:t>chèn</a:t>
            </a:r>
            <a:endParaRPr sz="1950" dirty="0">
              <a:latin typeface="Times New Roman"/>
              <a:cs typeface="Times New Roman"/>
            </a:endParaRPr>
          </a:p>
          <a:p>
            <a:pPr marL="624840" marR="324485" indent="-234950">
              <a:lnSpc>
                <a:spcPct val="101600"/>
              </a:lnSpc>
              <a:spcBef>
                <a:spcPts val="490"/>
              </a:spcBef>
            </a:pPr>
            <a:r>
              <a:rPr lang="en-VN" sz="1950" spc="425" dirty="0">
                <a:latin typeface="FontAwesome"/>
                <a:cs typeface="FontAwesome"/>
              </a:rPr>
              <a:t>-</a:t>
            </a:r>
            <a:r>
              <a:rPr sz="1950" spc="425" dirty="0">
                <a:latin typeface="Times New Roman"/>
                <a:cs typeface="Times New Roman"/>
              </a:rPr>
              <a:t>B2: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20" dirty="0" err="1">
                <a:latin typeface="Times New Roman"/>
                <a:cs typeface="Times New Roman"/>
              </a:rPr>
              <a:t>nhóm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Symbols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Symbol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tại </a:t>
            </a:r>
            <a:r>
              <a:rPr sz="1950" spc="10" dirty="0">
                <a:latin typeface="Times New Roman"/>
                <a:cs typeface="Times New Roman"/>
              </a:rPr>
              <a:t>mục Font, chọn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0" dirty="0">
                <a:latin typeface="Times New Roman"/>
                <a:cs typeface="Times New Roman"/>
              </a:rPr>
              <a:t>kiểu </a:t>
            </a:r>
            <a:r>
              <a:rPr sz="1950" spc="15" dirty="0">
                <a:latin typeface="Times New Roman"/>
                <a:cs typeface="Times New Roman"/>
              </a:rPr>
              <a:t>Font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-405" dirty="0">
                <a:latin typeface="Times New Roman"/>
                <a:cs typeface="Times New Roman"/>
              </a:rPr>
              <a:t>biểu  </a:t>
            </a:r>
            <a:r>
              <a:rPr sz="1950" spc="10" dirty="0">
                <a:latin typeface="Times New Roman"/>
                <a:cs typeface="Times New Roman"/>
              </a:rPr>
              <a:t>tượng </a:t>
            </a:r>
            <a:r>
              <a:rPr sz="1950" spc="15" dirty="0">
                <a:latin typeface="Times New Roman"/>
                <a:cs typeface="Times New Roman"/>
              </a:rPr>
              <a:t>chủ </a:t>
            </a:r>
            <a:r>
              <a:rPr sz="1950" spc="10" dirty="0">
                <a:latin typeface="Times New Roman"/>
                <a:cs typeface="Times New Roman"/>
              </a:rPr>
              <a:t>yếu </a:t>
            </a:r>
            <a:r>
              <a:rPr sz="1950" spc="5" dirty="0">
                <a:latin typeface="Times New Roman"/>
                <a:cs typeface="Times New Roman"/>
              </a:rPr>
              <a:t>tại Wingdings, </a:t>
            </a:r>
            <a:r>
              <a:rPr sz="1950" spc="-10" dirty="0">
                <a:latin typeface="Times New Roman"/>
                <a:cs typeface="Times New Roman"/>
              </a:rPr>
              <a:t>Webdings</a:t>
            </a:r>
            <a:r>
              <a:rPr lang="en-VN" sz="1950" spc="-10" dirty="0">
                <a:latin typeface="FontAwesome"/>
                <a:cs typeface="FontAwesome"/>
              </a:rPr>
              <a:t>-&gt;</a:t>
            </a:r>
            <a:r>
              <a:rPr sz="1950" spc="-1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nhấn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endParaRPr sz="19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530"/>
              </a:spcBef>
              <a:buClr>
                <a:srgbClr val="A52F0F"/>
              </a:buClr>
              <a:buAutoNum type="romanUcPeriod" startAt="2"/>
              <a:tabLst>
                <a:tab pos="436245" algn="l"/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CHÈN BULLETS VÀ</a:t>
            </a:r>
            <a:r>
              <a:rPr sz="195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NUMBERING</a:t>
            </a:r>
            <a:endParaRPr sz="1950" dirty="0">
              <a:latin typeface="Times New Roman"/>
              <a:cs typeface="Times New Roman"/>
            </a:endParaRPr>
          </a:p>
          <a:p>
            <a:pPr marL="624840" lvl="1" indent="-282575">
              <a:lnSpc>
                <a:spcPct val="100000"/>
              </a:lnSpc>
              <a:spcBef>
                <a:spcPts val="525"/>
              </a:spcBef>
              <a:buFont typeface="FontAwesome"/>
              <a:buChar char="❑"/>
              <a:tabLst>
                <a:tab pos="625475" algn="l"/>
              </a:tabLst>
            </a:pPr>
            <a:r>
              <a:rPr sz="1950" spc="15" dirty="0">
                <a:latin typeface="Times New Roman"/>
                <a:cs typeface="Times New Roman"/>
              </a:rPr>
              <a:t>B1: </a:t>
            </a:r>
            <a:r>
              <a:rPr sz="1950" spc="5" dirty="0">
                <a:latin typeface="Times New Roman"/>
                <a:cs typeface="Times New Roman"/>
              </a:rPr>
              <a:t>Đặt </a:t>
            </a:r>
            <a:r>
              <a:rPr sz="1950" spc="10" dirty="0">
                <a:latin typeface="Times New Roman"/>
                <a:cs typeface="Times New Roman"/>
              </a:rPr>
              <a:t>dấu </a:t>
            </a:r>
            <a:r>
              <a:rPr sz="1950" spc="15" dirty="0">
                <a:latin typeface="Times New Roman"/>
                <a:cs typeface="Times New Roman"/>
              </a:rPr>
              <a:t>nháy </a:t>
            </a:r>
            <a:r>
              <a:rPr sz="1950" spc="10" dirty="0">
                <a:latin typeface="Times New Roman"/>
                <a:cs typeface="Times New Roman"/>
              </a:rPr>
              <a:t>(hoặc quét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đoạn) </a:t>
            </a:r>
            <a:r>
              <a:rPr sz="1950" spc="5" dirty="0">
                <a:latin typeface="Times New Roman"/>
                <a:cs typeface="Times New Roman"/>
              </a:rPr>
              <a:t>cần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chèn</a:t>
            </a:r>
            <a:endParaRPr sz="1950" dirty="0">
              <a:latin typeface="Times New Roman"/>
              <a:cs typeface="Times New Roman"/>
            </a:endParaRPr>
          </a:p>
          <a:p>
            <a:pPr marL="624840" marR="177800" lvl="1" indent="-281940">
              <a:lnSpc>
                <a:spcPct val="101600"/>
              </a:lnSpc>
              <a:spcBef>
                <a:spcPts val="505"/>
              </a:spcBef>
              <a:buFont typeface="FontAwesome"/>
              <a:buChar char="❑"/>
              <a:tabLst>
                <a:tab pos="625475" algn="l"/>
              </a:tabLst>
            </a:pPr>
            <a:r>
              <a:rPr sz="1950" spc="15" dirty="0">
                <a:latin typeface="Times New Roman"/>
                <a:cs typeface="Times New Roman"/>
              </a:rPr>
              <a:t>B2: </a:t>
            </a: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Home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20" dirty="0" err="1">
                <a:latin typeface="Times New Roman"/>
                <a:cs typeface="Times New Roman"/>
              </a:rPr>
              <a:t>nhóm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Paragraph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công </a:t>
            </a:r>
            <a:r>
              <a:rPr sz="1950" spc="5" dirty="0">
                <a:latin typeface="Times New Roman"/>
                <a:cs typeface="Times New Roman"/>
              </a:rPr>
              <a:t>cụ Bullets </a:t>
            </a:r>
            <a:r>
              <a:rPr sz="1950" spc="15" dirty="0" err="1">
                <a:latin typeface="Times New Roman"/>
                <a:cs typeface="Times New Roman"/>
              </a:rPr>
              <a:t>hoặc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Numbering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bấm </a:t>
            </a:r>
            <a:r>
              <a:rPr sz="1950" spc="-400" dirty="0">
                <a:latin typeface="Times New Roman"/>
                <a:cs typeface="Times New Roman"/>
              </a:rPr>
              <a:t>chọn  </a:t>
            </a:r>
            <a:r>
              <a:rPr sz="1950" spc="5" dirty="0">
                <a:latin typeface="Times New Roman"/>
                <a:cs typeface="Times New Roman"/>
              </a:rPr>
              <a:t>mục cần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chèn</a:t>
            </a:r>
            <a:endParaRPr sz="1950" dirty="0">
              <a:latin typeface="Times New Roman"/>
              <a:cs typeface="Times New Roman"/>
            </a:endParaRPr>
          </a:p>
          <a:p>
            <a:pPr marL="436245" indent="-424180">
              <a:lnSpc>
                <a:spcPct val="100000"/>
              </a:lnSpc>
              <a:spcBef>
                <a:spcPts val="525"/>
              </a:spcBef>
              <a:buClr>
                <a:srgbClr val="A52F0F"/>
              </a:buClr>
              <a:buAutoNum type="romanUcPeriod" startAt="2"/>
              <a:tabLst>
                <a:tab pos="43688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CHÈN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195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TRANG</a:t>
            </a:r>
            <a:endParaRPr sz="1950" dirty="0">
              <a:latin typeface="Times New Roman"/>
              <a:cs typeface="Times New Roman"/>
            </a:endParaRPr>
          </a:p>
          <a:p>
            <a:pPr marL="624840" marR="5080" lvl="1" indent="-234950">
              <a:lnSpc>
                <a:spcPct val="100600"/>
              </a:lnSpc>
              <a:spcBef>
                <a:spcPts val="509"/>
              </a:spcBef>
              <a:buFont typeface="FontAwesome"/>
              <a:buChar char="❑"/>
              <a:tabLst>
                <a:tab pos="625475" algn="l"/>
              </a:tabLst>
            </a:pPr>
            <a:r>
              <a:rPr sz="1800" dirty="0" err="1">
                <a:latin typeface="Times New Roman"/>
                <a:cs typeface="Times New Roman"/>
              </a:rPr>
              <a:t>Thẻ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Insert</a:t>
            </a:r>
            <a:r>
              <a:rPr lang="en-VN" sz="1800" spc="-5" dirty="0">
                <a:latin typeface="FontAwesome"/>
                <a:cs typeface="FontAwesome"/>
              </a:rPr>
              <a:t>-&gt;</a:t>
            </a:r>
            <a:r>
              <a:rPr sz="1800" spc="-5" dirty="0">
                <a:latin typeface="FontAwesome"/>
                <a:cs typeface="FontAwesome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Tìm đến </a:t>
            </a:r>
            <a:r>
              <a:rPr sz="1800" spc="10" dirty="0">
                <a:latin typeface="Times New Roman"/>
                <a:cs typeface="Times New Roman"/>
              </a:rPr>
              <a:t>nhóm </a:t>
            </a:r>
            <a:r>
              <a:rPr sz="1800" spc="5" dirty="0">
                <a:solidFill>
                  <a:srgbClr val="0000E6"/>
                </a:solidFill>
                <a:latin typeface="Times New Roman"/>
                <a:cs typeface="Times New Roman"/>
              </a:rPr>
              <a:t>Header and </a:t>
            </a:r>
            <a:r>
              <a:rPr sz="1800" dirty="0">
                <a:solidFill>
                  <a:srgbClr val="0000E6"/>
                </a:solidFill>
                <a:latin typeface="Times New Roman"/>
                <a:cs typeface="Times New Roman"/>
              </a:rPr>
              <a:t>Footer</a:t>
            </a:r>
            <a:r>
              <a:rPr lang="en-VN" sz="1800" dirty="0">
                <a:solidFill>
                  <a:srgbClr val="0000E6"/>
                </a:solidFill>
                <a:latin typeface="FontAwesome"/>
                <a:cs typeface="FontAwesome"/>
              </a:rPr>
              <a:t>-&gt;</a:t>
            </a:r>
            <a:r>
              <a:rPr sz="1800" dirty="0">
                <a:solidFill>
                  <a:srgbClr val="0000E6"/>
                </a:solidFill>
                <a:latin typeface="FontAwesome"/>
                <a:cs typeface="FontAwesome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Chọn </a:t>
            </a:r>
            <a:r>
              <a:rPr sz="1800" dirty="0">
                <a:solidFill>
                  <a:srgbClr val="0000E6"/>
                </a:solidFill>
                <a:latin typeface="Times New Roman"/>
                <a:cs typeface="Times New Roman"/>
              </a:rPr>
              <a:t>Page </a:t>
            </a:r>
            <a:r>
              <a:rPr sz="1800" spc="-5" dirty="0">
                <a:solidFill>
                  <a:srgbClr val="0000E6"/>
                </a:solidFill>
                <a:latin typeface="Times New Roman"/>
                <a:cs typeface="Times New Roman"/>
              </a:rPr>
              <a:t>number</a:t>
            </a:r>
            <a:r>
              <a:rPr lang="en-VN" sz="1800" spc="-5" dirty="0">
                <a:solidFill>
                  <a:srgbClr val="0000E6"/>
                </a:solidFill>
                <a:latin typeface="FontAwesome"/>
                <a:cs typeface="FontAwesome"/>
              </a:rPr>
              <a:t>-&gt;</a:t>
            </a:r>
            <a:r>
              <a:rPr sz="1800" spc="-5" dirty="0">
                <a:solidFill>
                  <a:srgbClr val="0000E6"/>
                </a:solidFill>
                <a:latin typeface="FontAwesome"/>
                <a:cs typeface="FontAwesome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chọn </a:t>
            </a:r>
            <a:r>
              <a:rPr sz="1800" spc="-40" dirty="0">
                <a:solidFill>
                  <a:srgbClr val="0000E6"/>
                </a:solidFill>
                <a:latin typeface="Times New Roman"/>
                <a:cs typeface="Times New Roman"/>
              </a:rPr>
              <a:t>Top </a:t>
            </a:r>
            <a:r>
              <a:rPr sz="1800" spc="10" dirty="0">
                <a:solidFill>
                  <a:srgbClr val="0000E6"/>
                </a:solidFill>
                <a:latin typeface="Times New Roman"/>
                <a:cs typeface="Times New Roman"/>
              </a:rPr>
              <a:t>of </a:t>
            </a:r>
            <a:r>
              <a:rPr sz="1800" dirty="0">
                <a:solidFill>
                  <a:srgbClr val="0000E6"/>
                </a:solidFill>
                <a:latin typeface="Times New Roman"/>
                <a:cs typeface="Times New Roman"/>
              </a:rPr>
              <a:t>Page </a:t>
            </a:r>
            <a:r>
              <a:rPr lang="en-VN" sz="1800" spc="-30" dirty="0">
                <a:solidFill>
                  <a:srgbClr val="0000E6"/>
                </a:solidFill>
                <a:latin typeface="FontAwesome"/>
                <a:cs typeface="FontAwesome"/>
              </a:rPr>
              <a:t>-&gt;</a:t>
            </a:r>
            <a:r>
              <a:rPr sz="1800" spc="-30" dirty="0">
                <a:solidFill>
                  <a:srgbClr val="0000E6"/>
                </a:solidFill>
                <a:latin typeface="FontAwesome"/>
                <a:cs typeface="FontAwesome"/>
              </a:rPr>
              <a:t> </a:t>
            </a:r>
            <a:r>
              <a:rPr sz="1800" spc="-370" dirty="0">
                <a:latin typeface="Times New Roman"/>
                <a:cs typeface="Times New Roman"/>
              </a:rPr>
              <a:t>chọn </a:t>
            </a:r>
            <a:r>
              <a:rPr sz="1800" spc="-37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E6"/>
                </a:solidFill>
                <a:latin typeface="Times New Roman"/>
                <a:cs typeface="Times New Roman"/>
              </a:rPr>
              <a:t>Plain Number </a:t>
            </a:r>
            <a:r>
              <a:rPr sz="1800" spc="5" dirty="0">
                <a:solidFill>
                  <a:srgbClr val="0000E6"/>
                </a:solidFill>
                <a:latin typeface="Times New Roman"/>
                <a:cs typeface="Times New Roman"/>
              </a:rPr>
              <a:t>2 </a:t>
            </a:r>
            <a:r>
              <a:rPr sz="1800" spc="5" dirty="0">
                <a:latin typeface="Times New Roman"/>
                <a:cs typeface="Times New Roman"/>
              </a:rPr>
              <a:t>(đánh số phía </a:t>
            </a:r>
            <a:r>
              <a:rPr sz="1800" spc="-5" dirty="0">
                <a:latin typeface="Times New Roman"/>
                <a:cs typeface="Times New Roman"/>
              </a:rPr>
              <a:t>trên </a:t>
            </a:r>
            <a:r>
              <a:rPr sz="1800" spc="5" dirty="0">
                <a:latin typeface="Times New Roman"/>
                <a:cs typeface="Times New Roman"/>
              </a:rPr>
              <a:t>ở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giữa)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9" name="object 19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53CCF1F2-F6F0-114E-AEE8-AC7B20FEC236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551" y="1548332"/>
            <a:ext cx="9356725" cy="457263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163320">
              <a:lnSpc>
                <a:spcPct val="100000"/>
              </a:lnSpc>
              <a:spcBef>
                <a:spcPts val="125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0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 dirty="0">
              <a:latin typeface="Times New Roman"/>
              <a:cs typeface="Times New Roman"/>
            </a:endParaRPr>
          </a:p>
          <a:p>
            <a:pPr marL="437515" indent="-425450">
              <a:lnSpc>
                <a:spcPct val="100000"/>
              </a:lnSpc>
              <a:spcBef>
                <a:spcPts val="1100"/>
              </a:spcBef>
              <a:buAutoNum type="romanUcPeriod"/>
              <a:tabLst>
                <a:tab pos="437515" algn="l"/>
                <a:tab pos="438150" algn="l"/>
              </a:tabLst>
            </a:pP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CHÈN HÌNH</a:t>
            </a:r>
            <a:r>
              <a:rPr sz="19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ẢNH.</a:t>
            </a:r>
            <a:endParaRPr sz="1950" dirty="0">
              <a:latin typeface="Times New Roman"/>
              <a:cs typeface="Times New Roman"/>
            </a:endParaRPr>
          </a:p>
          <a:p>
            <a:pPr marL="812165" lvl="1" indent="-424180">
              <a:lnSpc>
                <a:spcPct val="100000"/>
              </a:lnSpc>
              <a:spcBef>
                <a:spcPts val="540"/>
              </a:spcBef>
              <a:buFont typeface="FontAwesome"/>
              <a:buChar char="❖"/>
              <a:tabLst>
                <a:tab pos="812165" algn="l"/>
                <a:tab pos="81280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Chèn </a:t>
            </a:r>
            <a:r>
              <a:rPr sz="1950" b="1" spc="15" dirty="0">
                <a:latin typeface="Times New Roman"/>
                <a:cs typeface="Times New Roman"/>
              </a:rPr>
              <a:t>hình </a:t>
            </a:r>
            <a:r>
              <a:rPr sz="1950" b="1" spc="5" dirty="0">
                <a:latin typeface="Times New Roman"/>
                <a:cs typeface="Times New Roman"/>
              </a:rPr>
              <a:t>có </a:t>
            </a:r>
            <a:r>
              <a:rPr sz="1950" b="1" spc="10" dirty="0">
                <a:latin typeface="Times New Roman"/>
                <a:cs typeface="Times New Roman"/>
              </a:rPr>
              <a:t>sẵn </a:t>
            </a:r>
            <a:r>
              <a:rPr sz="1950" b="1" spc="5" dirty="0">
                <a:latin typeface="Times New Roman"/>
                <a:cs typeface="Times New Roman"/>
              </a:rPr>
              <a:t>trong </a:t>
            </a:r>
            <a:r>
              <a:rPr sz="1950" b="1" spc="15" dirty="0">
                <a:latin typeface="Times New Roman"/>
                <a:cs typeface="Times New Roman"/>
              </a:rPr>
              <a:t>máy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tính:</a:t>
            </a:r>
            <a:endParaRPr sz="1950" dirty="0">
              <a:latin typeface="Times New Roman"/>
              <a:cs typeface="Times New Roman"/>
            </a:endParaRPr>
          </a:p>
          <a:p>
            <a:pPr marL="812165" marR="127635">
              <a:lnSpc>
                <a:spcPct val="101499"/>
              </a:lnSpc>
              <a:spcBef>
                <a:spcPts val="5"/>
              </a:spcBef>
            </a:pP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Picture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1 bảng </a:t>
            </a:r>
            <a:r>
              <a:rPr sz="1950" spc="10" dirty="0">
                <a:latin typeface="Times New Roman"/>
                <a:cs typeface="Times New Roman"/>
              </a:rPr>
              <a:t>hiện </a:t>
            </a:r>
            <a:r>
              <a:rPr sz="1950" dirty="0">
                <a:latin typeface="Times New Roman"/>
                <a:cs typeface="Times New Roman"/>
              </a:rPr>
              <a:t>ra, </a:t>
            </a:r>
            <a:r>
              <a:rPr sz="1950" spc="10" dirty="0">
                <a:latin typeface="Times New Roman"/>
                <a:cs typeface="Times New Roman"/>
              </a:rPr>
              <a:t>tìm </a:t>
            </a:r>
            <a:r>
              <a:rPr sz="1950" spc="15" dirty="0">
                <a:latin typeface="Times New Roman"/>
                <a:cs typeface="Times New Roman"/>
              </a:rPr>
              <a:t>đến </a:t>
            </a:r>
            <a:r>
              <a:rPr sz="1950" spc="10" dirty="0">
                <a:latin typeface="Times New Roman"/>
                <a:cs typeface="Times New Roman"/>
              </a:rPr>
              <a:t>thư mục </a:t>
            </a:r>
            <a:r>
              <a:rPr sz="1950" spc="15" dirty="0">
                <a:latin typeface="Times New Roman"/>
                <a:cs typeface="Times New Roman"/>
              </a:rPr>
              <a:t>chứa </a:t>
            </a:r>
            <a:r>
              <a:rPr sz="1950" spc="10" dirty="0" err="1">
                <a:latin typeface="Times New Roman"/>
                <a:cs typeface="Times New Roman"/>
              </a:rPr>
              <a:t>hình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5" dirty="0" err="1">
                <a:latin typeface="Times New Roman"/>
                <a:cs typeface="Times New Roman"/>
              </a:rPr>
              <a:t>ảnh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hình 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nhấn </a:t>
            </a:r>
            <a:r>
              <a:rPr sz="19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Insert </a:t>
            </a:r>
            <a:r>
              <a:rPr sz="1950" spc="10" dirty="0">
                <a:latin typeface="Times New Roman"/>
                <a:cs typeface="Times New Roman"/>
              </a:rPr>
              <a:t>(hoặc </a:t>
            </a:r>
            <a:r>
              <a:rPr sz="1950" spc="15" dirty="0">
                <a:latin typeface="Times New Roman"/>
                <a:cs typeface="Times New Roman"/>
              </a:rPr>
              <a:t>nháy </a:t>
            </a:r>
            <a:r>
              <a:rPr sz="1950" spc="20" dirty="0">
                <a:latin typeface="Times New Roman"/>
                <a:cs typeface="Times New Roman"/>
              </a:rPr>
              <a:t>đúp </a:t>
            </a:r>
            <a:r>
              <a:rPr sz="1950" spc="10" dirty="0">
                <a:latin typeface="Times New Roman"/>
                <a:cs typeface="Times New Roman"/>
              </a:rPr>
              <a:t>chuột vào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hình)</a:t>
            </a:r>
            <a:endParaRPr sz="1950" dirty="0">
              <a:latin typeface="Times New Roman"/>
              <a:cs typeface="Times New Roman"/>
            </a:endParaRPr>
          </a:p>
          <a:p>
            <a:pPr marL="812165" lvl="1" indent="-424180">
              <a:lnSpc>
                <a:spcPct val="100000"/>
              </a:lnSpc>
              <a:spcBef>
                <a:spcPts val="1020"/>
              </a:spcBef>
              <a:buFont typeface="FontAwesome"/>
              <a:buChar char="❖"/>
              <a:tabLst>
                <a:tab pos="812165" algn="l"/>
                <a:tab pos="81280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Chèn </a:t>
            </a:r>
            <a:r>
              <a:rPr sz="1950" b="1" spc="15" dirty="0">
                <a:latin typeface="Times New Roman"/>
                <a:cs typeface="Times New Roman"/>
              </a:rPr>
              <a:t>hình </a:t>
            </a:r>
            <a:r>
              <a:rPr sz="1950" b="1" spc="10" dirty="0">
                <a:latin typeface="Times New Roman"/>
                <a:cs typeface="Times New Roman"/>
              </a:rPr>
              <a:t>với công cụ </a:t>
            </a:r>
            <a:r>
              <a:rPr sz="1950" b="1" spc="5" dirty="0">
                <a:latin typeface="Times New Roman"/>
                <a:cs typeface="Times New Roman"/>
              </a:rPr>
              <a:t>Online</a:t>
            </a:r>
            <a:r>
              <a:rPr sz="1950" b="1" dirty="0">
                <a:latin typeface="Times New Roman"/>
                <a:cs typeface="Times New Roman"/>
              </a:rPr>
              <a:t> Picture</a:t>
            </a:r>
            <a:r>
              <a:rPr sz="1950" dirty="0">
                <a:latin typeface="Times New Roman"/>
                <a:cs typeface="Times New Roman"/>
              </a:rPr>
              <a:t>:</a:t>
            </a:r>
          </a:p>
          <a:p>
            <a:pPr marL="812165" marR="243204">
              <a:lnSpc>
                <a:spcPts val="2380"/>
              </a:lnSpc>
              <a:spcBef>
                <a:spcPts val="80"/>
              </a:spcBef>
            </a:pP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Online </a:t>
            </a:r>
            <a:r>
              <a:rPr sz="1950" spc="5" dirty="0">
                <a:latin typeface="Times New Roman"/>
                <a:cs typeface="Times New Roman"/>
              </a:rPr>
              <a:t>Picture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“Bing </a:t>
            </a:r>
            <a:r>
              <a:rPr sz="1950" spc="5" dirty="0">
                <a:latin typeface="Times New Roman"/>
                <a:cs typeface="Times New Roman"/>
              </a:rPr>
              <a:t>Image Search”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chủ </a:t>
            </a:r>
            <a:r>
              <a:rPr sz="1950" spc="20" dirty="0">
                <a:latin typeface="Times New Roman"/>
                <a:cs typeface="Times New Roman"/>
              </a:rPr>
              <a:t>đề </a:t>
            </a:r>
            <a:r>
              <a:rPr sz="1950" spc="15" dirty="0">
                <a:latin typeface="Times New Roman"/>
                <a:cs typeface="Times New Roman"/>
              </a:rPr>
              <a:t>hình,</a:t>
            </a:r>
            <a:r>
              <a:rPr sz="1950" spc="-2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sau  </a:t>
            </a:r>
            <a:r>
              <a:rPr sz="1950" spc="15" dirty="0">
                <a:latin typeface="Times New Roman"/>
                <a:cs typeface="Times New Roman"/>
              </a:rPr>
              <a:t>đó chọn hình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nhấn </a:t>
            </a:r>
            <a:r>
              <a:rPr sz="1950" spc="5" dirty="0">
                <a:latin typeface="Times New Roman"/>
                <a:cs typeface="Times New Roman"/>
              </a:rPr>
              <a:t>Insert( </a:t>
            </a:r>
            <a:r>
              <a:rPr sz="1950" spc="10" dirty="0">
                <a:latin typeface="Times New Roman"/>
                <a:cs typeface="Times New Roman"/>
              </a:rPr>
              <a:t>chờ hình </a:t>
            </a:r>
            <a:r>
              <a:rPr sz="1950" spc="15" dirty="0">
                <a:latin typeface="Times New Roman"/>
                <a:cs typeface="Times New Roman"/>
              </a:rPr>
              <a:t>Download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xuống)</a:t>
            </a:r>
            <a:endParaRPr sz="1950" dirty="0">
              <a:latin typeface="Times New Roman"/>
              <a:cs typeface="Times New Roman"/>
            </a:endParaRPr>
          </a:p>
          <a:p>
            <a:pPr marL="812165" lvl="1" indent="-424180">
              <a:lnSpc>
                <a:spcPct val="100000"/>
              </a:lnSpc>
              <a:spcBef>
                <a:spcPts val="940"/>
              </a:spcBef>
              <a:buFont typeface="FontAwesome"/>
              <a:buChar char="❖"/>
              <a:tabLst>
                <a:tab pos="812165" algn="l"/>
                <a:tab pos="81280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Chèn </a:t>
            </a:r>
            <a:r>
              <a:rPr sz="1950" b="1" spc="15" dirty="0">
                <a:latin typeface="Times New Roman"/>
                <a:cs typeface="Times New Roman"/>
              </a:rPr>
              <a:t>hình </a:t>
            </a:r>
            <a:r>
              <a:rPr sz="1950" b="1" spc="5" dirty="0">
                <a:latin typeface="Times New Roman"/>
                <a:cs typeface="Times New Roman"/>
              </a:rPr>
              <a:t>trực </a:t>
            </a:r>
            <a:r>
              <a:rPr sz="1950" b="1" spc="10" dirty="0">
                <a:latin typeface="Times New Roman"/>
                <a:cs typeface="Times New Roman"/>
              </a:rPr>
              <a:t>tiếp </a:t>
            </a:r>
            <a:r>
              <a:rPr sz="1950" b="1" spc="15" dirty="0">
                <a:latin typeface="Times New Roman"/>
                <a:cs typeface="Times New Roman"/>
              </a:rPr>
              <a:t>từ</a:t>
            </a:r>
            <a:r>
              <a:rPr sz="1950" b="1" spc="-40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Internet:</a:t>
            </a:r>
            <a:endParaRPr sz="1950" dirty="0">
              <a:latin typeface="Times New Roman"/>
              <a:cs typeface="Times New Roman"/>
            </a:endParaRPr>
          </a:p>
          <a:p>
            <a:pPr marL="812165" marR="5080">
              <a:lnSpc>
                <a:spcPct val="101499"/>
              </a:lnSpc>
              <a:spcBef>
                <a:spcPts val="5"/>
              </a:spcBef>
            </a:pPr>
            <a:r>
              <a:rPr sz="1950" spc="10" dirty="0">
                <a:latin typeface="Times New Roman"/>
                <a:cs typeface="Times New Roman"/>
              </a:rPr>
              <a:t>Lên </a:t>
            </a:r>
            <a:r>
              <a:rPr sz="1950" spc="15" dirty="0">
                <a:latin typeface="Times New Roman"/>
                <a:cs typeface="Times New Roman"/>
              </a:rPr>
              <a:t>Google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tìm </a:t>
            </a:r>
            <a:r>
              <a:rPr sz="1950" spc="15" dirty="0">
                <a:latin typeface="Times New Roman"/>
                <a:cs typeface="Times New Roman"/>
              </a:rPr>
              <a:t>kiếm hình </a:t>
            </a:r>
            <a:r>
              <a:rPr sz="1950" spc="10" dirty="0">
                <a:latin typeface="Times New Roman"/>
                <a:cs typeface="Times New Roman"/>
              </a:rPr>
              <a:t>ảnh, ví dụ: </a:t>
            </a:r>
            <a:r>
              <a:rPr sz="1950" spc="15" dirty="0">
                <a:latin typeface="Times New Roman"/>
                <a:cs typeface="Times New Roman"/>
              </a:rPr>
              <a:t>“Hình ảnh </a:t>
            </a:r>
            <a:r>
              <a:rPr sz="1950" spc="10" dirty="0">
                <a:latin typeface="Times New Roman"/>
                <a:cs typeface="Times New Roman"/>
              </a:rPr>
              <a:t>bàn </a:t>
            </a:r>
            <a:r>
              <a:rPr sz="1950" spc="5" dirty="0">
                <a:latin typeface="Times New Roman"/>
                <a:cs typeface="Times New Roman"/>
              </a:rPr>
              <a:t>phím”, </a:t>
            </a:r>
            <a:r>
              <a:rPr sz="1950" spc="10" dirty="0">
                <a:latin typeface="Times New Roman"/>
                <a:cs typeface="Times New Roman"/>
              </a:rPr>
              <a:t>sau </a:t>
            </a:r>
            <a:r>
              <a:rPr sz="1950" spc="15" dirty="0">
                <a:latin typeface="Times New Roman"/>
                <a:cs typeface="Times New Roman"/>
              </a:rPr>
              <a:t>đó chọn </a:t>
            </a:r>
            <a:r>
              <a:rPr sz="1950" spc="10" dirty="0">
                <a:latin typeface="Times New Roman"/>
                <a:cs typeface="Times New Roman"/>
              </a:rPr>
              <a:t>chuyên  </a:t>
            </a:r>
            <a:r>
              <a:rPr sz="1950" spc="5" dirty="0">
                <a:latin typeface="Times New Roman"/>
                <a:cs typeface="Times New Roman"/>
              </a:rPr>
              <a:t>mục </a:t>
            </a:r>
            <a:r>
              <a:rPr sz="1950" spc="10" dirty="0">
                <a:latin typeface="Times New Roman"/>
                <a:cs typeface="Times New Roman"/>
              </a:rPr>
              <a:t>hình </a:t>
            </a:r>
            <a:r>
              <a:rPr sz="1950" spc="15" dirty="0">
                <a:latin typeface="Times New Roman"/>
                <a:cs typeface="Times New Roman"/>
              </a:rPr>
              <a:t>ảnh </a:t>
            </a:r>
            <a:r>
              <a:rPr sz="1950" dirty="0">
                <a:latin typeface="Times New Roman"/>
                <a:cs typeface="Times New Roman"/>
              </a:rPr>
              <a:t>(Images)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Chuột phải </a:t>
            </a:r>
            <a:r>
              <a:rPr sz="1950" spc="15" dirty="0" err="1">
                <a:latin typeface="Times New Roman"/>
                <a:cs typeface="Times New Roman"/>
              </a:rPr>
              <a:t>vào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hình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Sao </a:t>
            </a:r>
            <a:r>
              <a:rPr sz="1950" spc="5" dirty="0">
                <a:latin typeface="Times New Roman"/>
                <a:cs typeface="Times New Roman"/>
              </a:rPr>
              <a:t>chép </a:t>
            </a:r>
            <a:r>
              <a:rPr sz="1950" spc="15" dirty="0">
                <a:latin typeface="Times New Roman"/>
                <a:cs typeface="Times New Roman"/>
              </a:rPr>
              <a:t>hình </a:t>
            </a:r>
            <a:r>
              <a:rPr sz="1950" spc="10" dirty="0">
                <a:latin typeface="Times New Roman"/>
                <a:cs typeface="Times New Roman"/>
              </a:rPr>
              <a:t>ảnh </a:t>
            </a:r>
            <a:r>
              <a:rPr sz="1950" spc="15" dirty="0">
                <a:latin typeface="Times New Roman"/>
                <a:cs typeface="Times New Roman"/>
              </a:rPr>
              <a:t>(Copy </a:t>
            </a:r>
            <a:r>
              <a:rPr sz="1950" dirty="0">
                <a:latin typeface="Times New Roman"/>
                <a:cs typeface="Times New Roman"/>
              </a:rPr>
              <a:t>image)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trở lại </a:t>
            </a:r>
            <a:r>
              <a:rPr sz="1950" spc="-20" dirty="0">
                <a:latin typeface="Times New Roman"/>
                <a:cs typeface="Times New Roman"/>
              </a:rPr>
              <a:t>Word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dán vào </a:t>
            </a:r>
            <a:r>
              <a:rPr sz="1950" spc="10" dirty="0">
                <a:latin typeface="Times New Roman"/>
                <a:cs typeface="Times New Roman"/>
              </a:rPr>
              <a:t>(Ctrl+V). Lưu ý: bạn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thể giữ chuột trái vào hình và </a:t>
            </a:r>
            <a:r>
              <a:rPr sz="1950" spc="15" dirty="0">
                <a:latin typeface="Times New Roman"/>
                <a:cs typeface="Times New Roman"/>
              </a:rPr>
              <a:t>kéo  </a:t>
            </a:r>
            <a:r>
              <a:rPr sz="1950" spc="10" dirty="0">
                <a:latin typeface="Times New Roman"/>
                <a:cs typeface="Times New Roman"/>
              </a:rPr>
              <a:t>thả vào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Word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9F4A5E6-9647-234D-819C-A60273A3CF64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1008" y="1380418"/>
            <a:ext cx="7752715" cy="132080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158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434975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II.	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CHÈN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HÌNH</a:t>
            </a:r>
            <a:r>
              <a:rPr sz="195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DẠNG.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45"/>
              </a:spcBef>
            </a:pPr>
            <a:r>
              <a:rPr sz="1950" spc="15" dirty="0" err="1">
                <a:latin typeface="Times New Roman"/>
                <a:cs typeface="Times New Roman"/>
              </a:rPr>
              <a:t>Thẻ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Insert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Shapes</a:t>
            </a:r>
            <a:r>
              <a:rPr lang="en-VN" sz="1950" spc="5" dirty="0">
                <a:latin typeface="FontAwesome"/>
                <a:cs typeface="FontAwesome"/>
              </a:rPr>
              <a:t>-&gt;</a:t>
            </a:r>
            <a:r>
              <a:rPr sz="1950" spc="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hình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20" dirty="0">
                <a:latin typeface="Times New Roman"/>
                <a:cs typeface="Times New Roman"/>
              </a:rPr>
              <a:t>vẽ </a:t>
            </a:r>
            <a:r>
              <a:rPr sz="1950" spc="10" dirty="0">
                <a:latin typeface="Times New Roman"/>
                <a:cs typeface="Times New Roman"/>
              </a:rPr>
              <a:t>vào </a:t>
            </a:r>
            <a:r>
              <a:rPr sz="1950" spc="15" dirty="0">
                <a:latin typeface="Times New Roman"/>
                <a:cs typeface="Times New Roman"/>
              </a:rPr>
              <a:t>bảng</a:t>
            </a:r>
            <a:r>
              <a:rPr sz="1950" spc="-1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tính.</a:t>
            </a:r>
            <a:endParaRPr sz="195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13" name="object 13"/>
            <p:cNvSpPr/>
            <p:nvPr/>
          </p:nvSpPr>
          <p:spPr>
            <a:xfrm>
              <a:off x="1030224" y="2689860"/>
              <a:ext cx="9028176" cy="40264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8" name="object 18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473E140E-63F5-8140-9F69-281791C7318B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83144" y="1564661"/>
            <a:ext cx="629285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1057655"/>
            <a:ext cx="10058400" cy="5546090"/>
            <a:chOff x="0" y="1057655"/>
            <a:chExt cx="10058400" cy="5546090"/>
          </a:xfrm>
        </p:grpSpPr>
        <p:sp>
          <p:nvSpPr>
            <p:cNvPr id="13" name="object 13"/>
            <p:cNvSpPr/>
            <p:nvPr/>
          </p:nvSpPr>
          <p:spPr>
            <a:xfrm>
              <a:off x="484631" y="2084831"/>
              <a:ext cx="9398508" cy="45186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057655"/>
              <a:ext cx="10058400" cy="318770"/>
            </a:xfrm>
            <a:custGeom>
              <a:avLst/>
              <a:gdLst/>
              <a:ahLst/>
              <a:cxnLst/>
              <a:rect l="l" t="t" r="r" b="b"/>
              <a:pathLst>
                <a:path w="10058400" h="318769">
                  <a:moveTo>
                    <a:pt x="10058400" y="318516"/>
                  </a:moveTo>
                  <a:lnTo>
                    <a:pt x="0" y="318516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31851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80810">
              <a:lnSpc>
                <a:spcPct val="100000"/>
              </a:lnSpc>
              <a:spcBef>
                <a:spcPts val="130"/>
              </a:spcBef>
              <a:tabLst>
                <a:tab pos="8119745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8" name="object 18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CE5F5C24-E166-5640-BFE9-6A49D7E3A21A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1008" y="1477921"/>
            <a:ext cx="8987155" cy="50685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81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1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 dirty="0">
              <a:latin typeface="Times New Roman"/>
              <a:cs typeface="Times New Roman"/>
            </a:endParaRPr>
          </a:p>
          <a:p>
            <a:pPr marL="434975" indent="-422909">
              <a:lnSpc>
                <a:spcPct val="100000"/>
              </a:lnSpc>
              <a:spcBef>
                <a:spcPts val="690"/>
              </a:spcBef>
              <a:buAutoNum type="romanUcPeriod" startAt="3"/>
              <a:tabLst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THAO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TÁC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VỚI HÌNH</a:t>
            </a:r>
            <a:r>
              <a:rPr sz="195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DẠNG.</a:t>
            </a:r>
            <a:endParaRPr sz="1950" dirty="0">
              <a:latin typeface="Times New Roman"/>
              <a:cs typeface="Times New Roman"/>
            </a:endParaRPr>
          </a:p>
          <a:p>
            <a:pPr marL="662940" lvl="1" indent="-283845">
              <a:lnSpc>
                <a:spcPct val="100000"/>
              </a:lnSpc>
              <a:spcBef>
                <a:spcPts val="540"/>
              </a:spcBef>
              <a:buFont typeface="FontAwesome"/>
              <a:buChar char="❖"/>
              <a:tabLst>
                <a:tab pos="66357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10" dirty="0">
                <a:latin typeface="Times New Roman"/>
                <a:cs typeface="Times New Roman"/>
              </a:rPr>
              <a:t>hình </a:t>
            </a:r>
            <a:r>
              <a:rPr sz="1950" b="1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670560" marR="5080">
              <a:lnSpc>
                <a:spcPct val="101499"/>
              </a:lnSpc>
              <a:spcBef>
                <a:spcPts val="5"/>
              </a:spcBef>
            </a:pPr>
            <a:r>
              <a:rPr sz="1950" spc="15" dirty="0">
                <a:latin typeface="Times New Roman"/>
                <a:cs typeface="Times New Roman"/>
              </a:rPr>
              <a:t>Để </a:t>
            </a:r>
            <a:r>
              <a:rPr sz="1950" spc="10" dirty="0">
                <a:latin typeface="Times New Roman"/>
                <a:cs typeface="Times New Roman"/>
              </a:rPr>
              <a:t>di chuyển hình dạng, di chuyển con trỏ choột vào viền ngoài, </a:t>
            </a:r>
            <a:r>
              <a:rPr sz="1950" spc="15" dirty="0">
                <a:latin typeface="Times New Roman"/>
                <a:cs typeface="Times New Roman"/>
              </a:rPr>
              <a:t>khi </a:t>
            </a:r>
            <a:r>
              <a:rPr sz="1950" spc="10" dirty="0">
                <a:latin typeface="Times New Roman"/>
                <a:cs typeface="Times New Roman"/>
              </a:rPr>
              <a:t>nào </a:t>
            </a:r>
            <a:r>
              <a:rPr sz="1950" spc="15" dirty="0">
                <a:latin typeface="Times New Roman"/>
                <a:cs typeface="Times New Roman"/>
              </a:rPr>
              <a:t>xuất</a:t>
            </a:r>
            <a:r>
              <a:rPr sz="1950" spc="-15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hiện  </a:t>
            </a:r>
            <a:r>
              <a:rPr sz="1950" spc="5" dirty="0">
                <a:latin typeface="Times New Roman"/>
                <a:cs typeface="Times New Roman"/>
              </a:rPr>
              <a:t>mũi tên </a:t>
            </a:r>
            <a:r>
              <a:rPr sz="1950" spc="15" dirty="0">
                <a:latin typeface="Times New Roman"/>
                <a:cs typeface="Times New Roman"/>
              </a:rPr>
              <a:t>chùm </a:t>
            </a:r>
            <a:r>
              <a:rPr sz="1950" spc="10" dirty="0">
                <a:latin typeface="Times New Roman"/>
                <a:cs typeface="Times New Roman"/>
              </a:rPr>
              <a:t>thì giữ chuột </a:t>
            </a:r>
            <a:r>
              <a:rPr sz="1950" spc="5" dirty="0">
                <a:latin typeface="Times New Roman"/>
                <a:cs typeface="Times New Roman"/>
              </a:rPr>
              <a:t>trái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kéo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thả</a:t>
            </a:r>
            <a:endParaRPr sz="1950" dirty="0">
              <a:latin typeface="Times New Roman"/>
              <a:cs typeface="Times New Roman"/>
            </a:endParaRPr>
          </a:p>
          <a:p>
            <a:pPr marL="661670" lvl="1" indent="-282575">
              <a:lnSpc>
                <a:spcPct val="100000"/>
              </a:lnSpc>
              <a:spcBef>
                <a:spcPts val="35"/>
              </a:spcBef>
              <a:buFont typeface="FontAwesome"/>
              <a:buChar char="❖"/>
              <a:tabLst>
                <a:tab pos="662305" algn="l"/>
              </a:tabLst>
            </a:pPr>
            <a:r>
              <a:rPr sz="1950" b="1" spc="25" dirty="0">
                <a:latin typeface="Times New Roman"/>
                <a:cs typeface="Times New Roman"/>
              </a:rPr>
              <a:t>Xóa </a:t>
            </a:r>
            <a:r>
              <a:rPr sz="1950" b="1" spc="10" dirty="0">
                <a:latin typeface="Times New Roman"/>
                <a:cs typeface="Times New Roman"/>
              </a:rPr>
              <a:t>hình</a:t>
            </a:r>
            <a:r>
              <a:rPr sz="1950" b="1" spc="-5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10" dirty="0">
                <a:latin typeface="Times New Roman"/>
                <a:cs typeface="Times New Roman"/>
              </a:rPr>
              <a:t>hình </a:t>
            </a:r>
            <a:r>
              <a:rPr sz="1950" spc="15" dirty="0" err="1">
                <a:latin typeface="Times New Roman"/>
                <a:cs typeface="Times New Roman"/>
              </a:rPr>
              <a:t>dạng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lang="en-VN" sz="1950" spc="-15" dirty="0">
                <a:latin typeface="FontAwesome"/>
                <a:cs typeface="FontAwesome"/>
              </a:rPr>
              <a:t>-&gt;</a:t>
            </a:r>
            <a:r>
              <a:rPr sz="1950" spc="-15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nhấn phím </a:t>
            </a:r>
            <a:r>
              <a:rPr sz="1950" spc="5" dirty="0">
                <a:latin typeface="Times New Roman"/>
                <a:cs typeface="Times New Roman"/>
              </a:rPr>
              <a:t>Delete </a:t>
            </a:r>
            <a:r>
              <a:rPr sz="1950" spc="10" dirty="0">
                <a:latin typeface="Times New Roman"/>
                <a:cs typeface="Times New Roman"/>
              </a:rPr>
              <a:t>(hoặc </a:t>
            </a:r>
            <a:r>
              <a:rPr sz="1950" spc="15" dirty="0">
                <a:latin typeface="Times New Roman"/>
                <a:cs typeface="Times New Roman"/>
              </a:rPr>
              <a:t>phím </a:t>
            </a:r>
            <a:r>
              <a:rPr sz="1950" spc="10" dirty="0">
                <a:latin typeface="Times New Roman"/>
                <a:cs typeface="Times New Roman"/>
              </a:rPr>
              <a:t>Back</a:t>
            </a:r>
            <a:r>
              <a:rPr sz="1950" spc="-114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space)</a:t>
            </a:r>
            <a:endParaRPr sz="1950" dirty="0">
              <a:latin typeface="Times New Roman"/>
              <a:cs typeface="Times New Roman"/>
            </a:endParaRPr>
          </a:p>
          <a:p>
            <a:pPr marL="670560" lvl="1" indent="-283845">
              <a:lnSpc>
                <a:spcPct val="100000"/>
              </a:lnSpc>
              <a:spcBef>
                <a:spcPts val="530"/>
              </a:spcBef>
              <a:buFont typeface="FontAwesome"/>
              <a:buChar char="❖"/>
              <a:tabLst>
                <a:tab pos="671195" algn="l"/>
              </a:tabLst>
            </a:pPr>
            <a:r>
              <a:rPr sz="1950" b="1" spc="-10" dirty="0">
                <a:latin typeface="Times New Roman"/>
                <a:cs typeface="Times New Roman"/>
              </a:rPr>
              <a:t>Viết </a:t>
            </a:r>
            <a:r>
              <a:rPr sz="1950" b="1" spc="10" dirty="0">
                <a:latin typeface="Times New Roman"/>
                <a:cs typeface="Times New Roman"/>
              </a:rPr>
              <a:t>chữ </a:t>
            </a:r>
            <a:r>
              <a:rPr sz="1950" b="1" spc="15" dirty="0">
                <a:latin typeface="Times New Roman"/>
                <a:cs typeface="Times New Roman"/>
              </a:rPr>
              <a:t>và </a:t>
            </a:r>
            <a:r>
              <a:rPr sz="1950" b="1" spc="10" dirty="0">
                <a:latin typeface="Times New Roman"/>
                <a:cs typeface="Times New Roman"/>
              </a:rPr>
              <a:t>chỉnh sửa chữ </a:t>
            </a:r>
            <a:r>
              <a:rPr sz="1950" b="1" spc="20" dirty="0">
                <a:latin typeface="Times New Roman"/>
                <a:cs typeface="Times New Roman"/>
              </a:rPr>
              <a:t>vào </a:t>
            </a:r>
            <a:r>
              <a:rPr sz="1950" b="1" spc="10" dirty="0">
                <a:latin typeface="Times New Roman"/>
                <a:cs typeface="Times New Roman"/>
              </a:rPr>
              <a:t>hình</a:t>
            </a:r>
            <a:r>
              <a:rPr sz="1950" b="1" spc="-55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76517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Chuột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15" dirty="0">
                <a:latin typeface="Times New Roman"/>
                <a:cs typeface="Times New Roman"/>
              </a:rPr>
              <a:t>vào </a:t>
            </a:r>
            <a:r>
              <a:rPr sz="1950" spc="15" dirty="0" err="1">
                <a:latin typeface="Times New Roman"/>
                <a:cs typeface="Times New Roman"/>
              </a:rPr>
              <a:t>hình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10" dirty="0" err="1">
                <a:latin typeface="Times New Roman"/>
                <a:cs typeface="Times New Roman"/>
              </a:rPr>
              <a:t>dạng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Add </a:t>
            </a:r>
            <a:r>
              <a:rPr sz="1950" spc="-25" dirty="0">
                <a:latin typeface="Times New Roman"/>
                <a:cs typeface="Times New Roman"/>
              </a:rPr>
              <a:t>Text </a:t>
            </a:r>
            <a:r>
              <a:rPr sz="1950" spc="15" dirty="0">
                <a:latin typeface="Times New Roman"/>
                <a:cs typeface="Times New Roman"/>
              </a:rPr>
              <a:t>hoặc </a:t>
            </a:r>
            <a:r>
              <a:rPr sz="1950" spc="10" dirty="0">
                <a:latin typeface="Times New Roman"/>
                <a:cs typeface="Times New Roman"/>
              </a:rPr>
              <a:t>Edit</a:t>
            </a:r>
            <a:r>
              <a:rPr sz="1950" spc="-35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Text</a:t>
            </a:r>
            <a:endParaRPr sz="1950" dirty="0">
              <a:latin typeface="Times New Roman"/>
              <a:cs typeface="Times New Roman"/>
            </a:endParaRPr>
          </a:p>
          <a:p>
            <a:pPr marL="670560" lvl="1" indent="-283845">
              <a:lnSpc>
                <a:spcPct val="100000"/>
              </a:lnSpc>
              <a:spcBef>
                <a:spcPts val="530"/>
              </a:spcBef>
              <a:buFont typeface="FontAwesome"/>
              <a:buChar char="❖"/>
              <a:tabLst>
                <a:tab pos="67119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Nhóm </a:t>
            </a:r>
            <a:r>
              <a:rPr sz="1950" b="1" spc="10" dirty="0">
                <a:latin typeface="Times New Roman"/>
                <a:cs typeface="Times New Roman"/>
              </a:rPr>
              <a:t>các </a:t>
            </a:r>
            <a:r>
              <a:rPr sz="1950" b="1" spc="15" dirty="0">
                <a:latin typeface="Times New Roman"/>
                <a:cs typeface="Times New Roman"/>
              </a:rPr>
              <a:t>hình thành 1</a:t>
            </a:r>
            <a:r>
              <a:rPr sz="1950" b="1" spc="-3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khối</a:t>
            </a:r>
            <a:endParaRPr sz="1950" dirty="0">
              <a:latin typeface="Times New Roman"/>
              <a:cs typeface="Times New Roman"/>
            </a:endParaRPr>
          </a:p>
          <a:p>
            <a:pPr marL="66294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B1: </a:t>
            </a:r>
            <a:r>
              <a:rPr sz="1950" spc="10" dirty="0">
                <a:latin typeface="Times New Roman"/>
                <a:cs typeface="Times New Roman"/>
              </a:rPr>
              <a:t>Giữ </a:t>
            </a:r>
            <a:r>
              <a:rPr sz="1950" spc="15" dirty="0">
                <a:latin typeface="Times New Roman"/>
                <a:cs typeface="Times New Roman"/>
              </a:rPr>
              <a:t>phím </a:t>
            </a:r>
            <a:r>
              <a:rPr sz="1950" b="1" spc="10" dirty="0">
                <a:latin typeface="Times New Roman"/>
                <a:cs typeface="Times New Roman"/>
              </a:rPr>
              <a:t>Ctrl </a:t>
            </a:r>
            <a:r>
              <a:rPr sz="1950" spc="15" dirty="0">
                <a:latin typeface="Times New Roman"/>
                <a:cs typeface="Times New Roman"/>
              </a:rPr>
              <a:t>đồng </a:t>
            </a:r>
            <a:r>
              <a:rPr sz="1950" spc="10" dirty="0">
                <a:latin typeface="Times New Roman"/>
                <a:cs typeface="Times New Roman"/>
              </a:rPr>
              <a:t>thời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hình </a:t>
            </a:r>
            <a:r>
              <a:rPr sz="1950" spc="5" dirty="0">
                <a:latin typeface="Times New Roman"/>
                <a:cs typeface="Times New Roman"/>
              </a:rPr>
              <a:t>cần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nhóm</a:t>
            </a:r>
            <a:endParaRPr sz="1950" dirty="0">
              <a:latin typeface="Times New Roman"/>
              <a:cs typeface="Times New Roman"/>
            </a:endParaRPr>
          </a:p>
          <a:p>
            <a:pPr marL="662940">
              <a:lnSpc>
                <a:spcPct val="100000"/>
              </a:lnSpc>
              <a:spcBef>
                <a:spcPts val="540"/>
              </a:spcBef>
            </a:pPr>
            <a:r>
              <a:rPr sz="1950" spc="15" dirty="0">
                <a:latin typeface="Times New Roman"/>
                <a:cs typeface="Times New Roman"/>
              </a:rPr>
              <a:t>B2: Chuột phải vào 1 </a:t>
            </a:r>
            <a:r>
              <a:rPr sz="1950" spc="10" dirty="0" err="1">
                <a:latin typeface="Times New Roman"/>
                <a:cs typeface="Times New Roman"/>
              </a:rPr>
              <a:t>hình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10" dirty="0">
                <a:latin typeface="FontAwesome"/>
                <a:cs typeface="FontAwesome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Group</a:t>
            </a:r>
            <a:r>
              <a:rPr lang="en-VN" sz="1950" spc="10" dirty="0">
                <a:latin typeface="FontAwesome"/>
                <a:cs typeface="FontAwesome"/>
              </a:rPr>
              <a:t>-&gt;</a:t>
            </a:r>
            <a:r>
              <a:rPr sz="1950" spc="-17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Group</a:t>
            </a:r>
            <a:endParaRPr sz="1950" dirty="0">
              <a:latin typeface="Times New Roman"/>
              <a:cs typeface="Times New Roman"/>
            </a:endParaRPr>
          </a:p>
          <a:p>
            <a:pPr marL="661670" lvl="1" indent="-282575">
              <a:lnSpc>
                <a:spcPct val="100000"/>
              </a:lnSpc>
              <a:spcBef>
                <a:spcPts val="525"/>
              </a:spcBef>
              <a:buFont typeface="FontAwesome"/>
              <a:buChar char="❖"/>
              <a:tabLst>
                <a:tab pos="66230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Sao </a:t>
            </a:r>
            <a:r>
              <a:rPr sz="1950" b="1" spc="10" dirty="0">
                <a:latin typeface="Times New Roman"/>
                <a:cs typeface="Times New Roman"/>
              </a:rPr>
              <a:t>chép </a:t>
            </a:r>
            <a:r>
              <a:rPr sz="1950" b="1" spc="15" dirty="0">
                <a:latin typeface="Times New Roman"/>
                <a:cs typeface="Times New Roman"/>
              </a:rPr>
              <a:t>hình</a:t>
            </a:r>
            <a:r>
              <a:rPr sz="1950" b="1" spc="-35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379730" marR="12700" indent="290830">
              <a:lnSpc>
                <a:spcPct val="101499"/>
              </a:lnSpc>
              <a:spcBef>
                <a:spcPts val="5"/>
              </a:spcBef>
            </a:pPr>
            <a:r>
              <a:rPr sz="1950" spc="10" dirty="0">
                <a:latin typeface="Times New Roman"/>
                <a:cs typeface="Times New Roman"/>
              </a:rPr>
              <a:t>Giữ </a:t>
            </a:r>
            <a:r>
              <a:rPr sz="1950" spc="15" dirty="0">
                <a:latin typeface="Times New Roman"/>
                <a:cs typeface="Times New Roman"/>
              </a:rPr>
              <a:t>nút </a:t>
            </a:r>
            <a:r>
              <a:rPr sz="1950" b="1" spc="10" dirty="0">
                <a:latin typeface="Times New Roman"/>
                <a:cs typeface="Times New Roman"/>
              </a:rPr>
              <a:t>Ctrl </a:t>
            </a:r>
            <a:r>
              <a:rPr sz="1950" spc="15" dirty="0">
                <a:latin typeface="Times New Roman"/>
                <a:cs typeface="Times New Roman"/>
              </a:rPr>
              <a:t>đồng </a:t>
            </a:r>
            <a:r>
              <a:rPr sz="1950" spc="10" dirty="0">
                <a:latin typeface="Times New Roman"/>
                <a:cs typeface="Times New Roman"/>
              </a:rPr>
              <a:t>thời di chuyển </a:t>
            </a:r>
            <a:r>
              <a:rPr sz="1950" spc="15" dirty="0">
                <a:latin typeface="Times New Roman"/>
                <a:cs typeface="Times New Roman"/>
              </a:rPr>
              <a:t>con </a:t>
            </a:r>
            <a:r>
              <a:rPr sz="1950" spc="10" dirty="0">
                <a:latin typeface="Times New Roman"/>
                <a:cs typeface="Times New Roman"/>
              </a:rPr>
              <a:t>trỏ chuột </a:t>
            </a:r>
            <a:r>
              <a:rPr sz="1950" spc="15" dirty="0">
                <a:latin typeface="Times New Roman"/>
                <a:cs typeface="Times New Roman"/>
              </a:rPr>
              <a:t>vào hình, khi </a:t>
            </a:r>
            <a:r>
              <a:rPr sz="1950" spc="10" dirty="0">
                <a:latin typeface="Times New Roman"/>
                <a:cs typeface="Times New Roman"/>
              </a:rPr>
              <a:t>xuất hiện </a:t>
            </a:r>
            <a:r>
              <a:rPr sz="1950" b="1" spc="15" dirty="0">
                <a:latin typeface="Times New Roman"/>
                <a:cs typeface="Times New Roman"/>
              </a:rPr>
              <a:t>mũi </a:t>
            </a:r>
            <a:r>
              <a:rPr sz="1950" b="1" spc="10" dirty="0">
                <a:latin typeface="Times New Roman"/>
                <a:cs typeface="Times New Roman"/>
              </a:rPr>
              <a:t>tên</a:t>
            </a:r>
            <a:r>
              <a:rPr sz="1950" b="1" spc="-26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có  dấu + </a:t>
            </a:r>
            <a:r>
              <a:rPr sz="1950" spc="10" dirty="0">
                <a:latin typeface="Times New Roman"/>
                <a:cs typeface="Times New Roman"/>
              </a:rPr>
              <a:t>thì giữ chuột trái và kéo thả sang vị </a:t>
            </a:r>
            <a:r>
              <a:rPr sz="1950" spc="5" dirty="0">
                <a:latin typeface="Times New Roman"/>
                <a:cs typeface="Times New Roman"/>
              </a:rPr>
              <a:t>trí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khác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E4A95C0-5FB9-DB4B-BC51-0C2C69BCAA4C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1008" y="1477921"/>
            <a:ext cx="9337040" cy="39116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81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04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 dirty="0">
              <a:latin typeface="Times New Roman"/>
              <a:cs typeface="Times New Roman"/>
            </a:endParaRPr>
          </a:p>
          <a:p>
            <a:pPr marL="434975" indent="-422909">
              <a:lnSpc>
                <a:spcPct val="100000"/>
              </a:lnSpc>
              <a:spcBef>
                <a:spcPts val="690"/>
              </a:spcBef>
              <a:buAutoNum type="romanUcPeriod" startAt="3"/>
              <a:tabLst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THAO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TÁC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VỚI HÌNH</a:t>
            </a:r>
            <a:r>
              <a:rPr sz="195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DẠNG.</a:t>
            </a:r>
            <a:endParaRPr sz="1950" dirty="0">
              <a:latin typeface="Times New Roman"/>
              <a:cs typeface="Times New Roman"/>
            </a:endParaRPr>
          </a:p>
          <a:p>
            <a:pPr marL="662940" lvl="1" indent="-283845">
              <a:lnSpc>
                <a:spcPct val="100000"/>
              </a:lnSpc>
              <a:spcBef>
                <a:spcPts val="540"/>
              </a:spcBef>
              <a:buFont typeface="FontAwesome"/>
              <a:buChar char="❖"/>
              <a:tabLst>
                <a:tab pos="663575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Hiệu </a:t>
            </a:r>
            <a:r>
              <a:rPr sz="1950" b="1" spc="15" dirty="0">
                <a:latin typeface="Times New Roman"/>
                <a:cs typeface="Times New Roman"/>
              </a:rPr>
              <a:t>ứng </a:t>
            </a:r>
            <a:r>
              <a:rPr sz="1950" b="1" spc="10" dirty="0">
                <a:latin typeface="Times New Roman"/>
                <a:cs typeface="Times New Roman"/>
              </a:rPr>
              <a:t>cho hình</a:t>
            </a:r>
            <a:r>
              <a:rPr sz="1950" b="1" spc="-2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  <a:spcBef>
                <a:spcPts val="40"/>
              </a:spcBef>
            </a:pPr>
            <a:r>
              <a:rPr sz="1950" spc="15" dirty="0">
                <a:latin typeface="Times New Roman"/>
                <a:cs typeface="Times New Roman"/>
              </a:rPr>
              <a:t>B1: Chọn </a:t>
            </a:r>
            <a:r>
              <a:rPr sz="1950" spc="10" dirty="0">
                <a:latin typeface="Times New Roman"/>
                <a:cs typeface="Times New Roman"/>
              </a:rPr>
              <a:t>hình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Times New Roman"/>
                <a:cs typeface="Times New Roman"/>
              </a:rPr>
              <a:t>B2: Chọn </a:t>
            </a:r>
            <a:r>
              <a:rPr sz="1950" spc="10" dirty="0" err="1">
                <a:latin typeface="Times New Roman"/>
                <a:cs typeface="Times New Roman"/>
              </a:rPr>
              <a:t>thẻ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Format</a:t>
            </a:r>
            <a:r>
              <a:rPr lang="en-VN" sz="1950" dirty="0">
                <a:latin typeface="FontAwesome"/>
                <a:cs typeface="FontAwesome"/>
              </a:rPr>
              <a:t>-&gt;</a:t>
            </a:r>
            <a:r>
              <a:rPr sz="1950" dirty="0">
                <a:latin typeface="FontAwesome"/>
                <a:cs typeface="FontAwesome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chọn 1 </a:t>
            </a:r>
            <a:r>
              <a:rPr sz="1950" spc="10" dirty="0">
                <a:latin typeface="Times New Roman"/>
                <a:cs typeface="Times New Roman"/>
              </a:rPr>
              <a:t>trong các </a:t>
            </a:r>
            <a:r>
              <a:rPr sz="1950" spc="15" dirty="0">
                <a:latin typeface="Times New Roman"/>
                <a:cs typeface="Times New Roman"/>
              </a:rPr>
              <a:t>công cụ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sau:</a:t>
            </a:r>
            <a:endParaRPr sz="1950" dirty="0">
              <a:latin typeface="Times New Roman"/>
              <a:cs typeface="Times New Roman"/>
            </a:endParaRPr>
          </a:p>
          <a:p>
            <a:pPr marL="281940" marR="3362325" lvl="2" indent="-281940" algn="r">
              <a:lnSpc>
                <a:spcPct val="100000"/>
              </a:lnSpc>
              <a:spcBef>
                <a:spcPts val="35"/>
              </a:spcBef>
              <a:buFont typeface="FontAwesome"/>
              <a:buChar char="❑"/>
              <a:tabLst>
                <a:tab pos="28194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Shape </a:t>
            </a:r>
            <a:r>
              <a:rPr sz="1950" b="1" spc="5" dirty="0">
                <a:latin typeface="Times New Roman"/>
                <a:cs typeface="Times New Roman"/>
              </a:rPr>
              <a:t>Fill</a:t>
            </a:r>
            <a:r>
              <a:rPr sz="1950" spc="5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dirty="0">
                <a:latin typeface="Times New Roman"/>
                <a:cs typeface="Times New Roman"/>
              </a:rPr>
              <a:t>màu </a:t>
            </a:r>
            <a:r>
              <a:rPr sz="1950" spc="10" dirty="0">
                <a:latin typeface="Times New Roman"/>
                <a:cs typeface="Times New Roman"/>
              </a:rPr>
              <a:t>cho toàn </a:t>
            </a:r>
            <a:r>
              <a:rPr sz="1950" spc="15" dirty="0">
                <a:latin typeface="Times New Roman"/>
                <a:cs typeface="Times New Roman"/>
              </a:rPr>
              <a:t>bộ hình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R="3347085" algn="r">
              <a:lnSpc>
                <a:spcPct val="100000"/>
              </a:lnSpc>
              <a:spcBef>
                <a:spcPts val="35"/>
              </a:spcBef>
            </a:pPr>
            <a:r>
              <a:rPr sz="1950" i="1" spc="10" dirty="0">
                <a:latin typeface="Times New Roman"/>
                <a:cs typeface="Times New Roman"/>
              </a:rPr>
              <a:t>Lưu </a:t>
            </a:r>
            <a:r>
              <a:rPr sz="1950" i="1" spc="15" dirty="0">
                <a:latin typeface="Times New Roman"/>
                <a:cs typeface="Times New Roman"/>
              </a:rPr>
              <a:t>ý: </a:t>
            </a:r>
            <a:r>
              <a:rPr sz="1950" i="1" spc="20" dirty="0">
                <a:latin typeface="Times New Roman"/>
                <a:cs typeface="Times New Roman"/>
              </a:rPr>
              <a:t>No </a:t>
            </a:r>
            <a:r>
              <a:rPr sz="1950" i="1" dirty="0">
                <a:latin typeface="Times New Roman"/>
                <a:cs typeface="Times New Roman"/>
              </a:rPr>
              <a:t>fill </a:t>
            </a:r>
            <a:r>
              <a:rPr sz="1950" i="1" spc="20" dirty="0">
                <a:latin typeface="Times New Roman"/>
                <a:cs typeface="Times New Roman"/>
              </a:rPr>
              <a:t>= </a:t>
            </a:r>
            <a:r>
              <a:rPr sz="1950" i="1" spc="15" dirty="0">
                <a:latin typeface="Times New Roman"/>
                <a:cs typeface="Times New Roman"/>
              </a:rPr>
              <a:t>không màu, khác màu</a:t>
            </a:r>
            <a:r>
              <a:rPr sz="1950" i="1" spc="-15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trắng</a:t>
            </a:r>
            <a:endParaRPr sz="1950" dirty="0">
              <a:latin typeface="Times New Roman"/>
              <a:cs typeface="Times New Roman"/>
            </a:endParaRPr>
          </a:p>
          <a:p>
            <a:pPr marL="1416050" lvl="2" indent="-282575">
              <a:lnSpc>
                <a:spcPct val="100000"/>
              </a:lnSpc>
              <a:spcBef>
                <a:spcPts val="35"/>
              </a:spcBef>
              <a:buFont typeface="FontAwesome"/>
              <a:buChar char="❑"/>
              <a:tabLst>
                <a:tab pos="1416685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Shape </a:t>
            </a:r>
            <a:r>
              <a:rPr sz="1950" b="1" spc="10" dirty="0">
                <a:latin typeface="Times New Roman"/>
                <a:cs typeface="Times New Roman"/>
              </a:rPr>
              <a:t>Outline</a:t>
            </a:r>
            <a:r>
              <a:rPr sz="1950" spc="10" dirty="0">
                <a:latin typeface="Times New Roman"/>
                <a:cs typeface="Times New Roman"/>
              </a:rPr>
              <a:t>: </a:t>
            </a:r>
            <a:r>
              <a:rPr sz="1950" spc="15" dirty="0">
                <a:latin typeface="Times New Roman"/>
                <a:cs typeface="Times New Roman"/>
              </a:rPr>
              <a:t>Chọn </a:t>
            </a:r>
            <a:r>
              <a:rPr sz="1950" spc="5" dirty="0">
                <a:latin typeface="Times New Roman"/>
                <a:cs typeface="Times New Roman"/>
              </a:rPr>
              <a:t>màu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kiểu cho viền kẻ ngoài của </a:t>
            </a:r>
            <a:r>
              <a:rPr sz="1950" spc="15" dirty="0">
                <a:latin typeface="Times New Roman"/>
                <a:cs typeface="Times New Roman"/>
              </a:rPr>
              <a:t>hình</a:t>
            </a:r>
            <a:r>
              <a:rPr sz="1950" spc="-16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dạng</a:t>
            </a:r>
            <a:endParaRPr sz="1950" dirty="0">
              <a:latin typeface="Times New Roman"/>
              <a:cs typeface="Times New Roman"/>
            </a:endParaRPr>
          </a:p>
          <a:p>
            <a:pPr marL="1793875" lvl="3" indent="-283845">
              <a:lnSpc>
                <a:spcPct val="100000"/>
              </a:lnSpc>
              <a:spcBef>
                <a:spcPts val="40"/>
              </a:spcBef>
              <a:buFont typeface="FontAwesome"/>
              <a:buChar char="▪"/>
              <a:tabLst>
                <a:tab pos="1793875" algn="l"/>
                <a:tab pos="1794510" algn="l"/>
              </a:tabLst>
            </a:pPr>
            <a:r>
              <a:rPr sz="1950" i="1" spc="20" dirty="0">
                <a:latin typeface="Times New Roman"/>
                <a:cs typeface="Times New Roman"/>
              </a:rPr>
              <a:t>No </a:t>
            </a:r>
            <a:r>
              <a:rPr sz="1950" i="1" spc="10" dirty="0">
                <a:latin typeface="Times New Roman"/>
                <a:cs typeface="Times New Roman"/>
              </a:rPr>
              <a:t>Outline= </a:t>
            </a:r>
            <a:r>
              <a:rPr sz="1950" i="1" spc="15" dirty="0">
                <a:latin typeface="Times New Roman"/>
                <a:cs typeface="Times New Roman"/>
              </a:rPr>
              <a:t>không màu </a:t>
            </a:r>
            <a:r>
              <a:rPr sz="1950" i="1" spc="5" dirty="0">
                <a:latin typeface="Times New Roman"/>
                <a:cs typeface="Times New Roman"/>
              </a:rPr>
              <a:t>(khác </a:t>
            </a:r>
            <a:r>
              <a:rPr sz="1950" i="1" spc="20" dirty="0">
                <a:latin typeface="Times New Roman"/>
                <a:cs typeface="Times New Roman"/>
              </a:rPr>
              <a:t>màu</a:t>
            </a:r>
            <a:r>
              <a:rPr sz="1950" i="1" spc="-6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trắng)</a:t>
            </a:r>
            <a:endParaRPr sz="1950" dirty="0">
              <a:latin typeface="Times New Roman"/>
              <a:cs typeface="Times New Roman"/>
            </a:endParaRPr>
          </a:p>
          <a:p>
            <a:pPr marL="1793875" lvl="3" indent="-283845">
              <a:lnSpc>
                <a:spcPct val="100000"/>
              </a:lnSpc>
              <a:spcBef>
                <a:spcPts val="35"/>
              </a:spcBef>
              <a:buFont typeface="FontAwesome"/>
              <a:buChar char="▪"/>
              <a:tabLst>
                <a:tab pos="1793875" algn="l"/>
                <a:tab pos="1794510" algn="l"/>
              </a:tabLst>
            </a:pPr>
            <a:r>
              <a:rPr sz="1950" i="1" spc="-15" dirty="0">
                <a:latin typeface="Times New Roman"/>
                <a:cs typeface="Times New Roman"/>
              </a:rPr>
              <a:t>Weight: </a:t>
            </a:r>
            <a:r>
              <a:rPr sz="1950" i="1" spc="15" dirty="0">
                <a:latin typeface="Times New Roman"/>
                <a:cs typeface="Times New Roman"/>
              </a:rPr>
              <a:t>Độ dày của</a:t>
            </a:r>
            <a:r>
              <a:rPr sz="1950" i="1" spc="-50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viền</a:t>
            </a:r>
            <a:endParaRPr sz="1950" dirty="0">
              <a:latin typeface="Times New Roman"/>
              <a:cs typeface="Times New Roman"/>
            </a:endParaRPr>
          </a:p>
          <a:p>
            <a:pPr marL="1793875" marR="5080" lvl="3" indent="-283845">
              <a:lnSpc>
                <a:spcPct val="101499"/>
              </a:lnSpc>
              <a:buFont typeface="FontAwesome"/>
              <a:buChar char="▪"/>
              <a:tabLst>
                <a:tab pos="1793875" algn="l"/>
                <a:tab pos="1794510" algn="l"/>
              </a:tabLst>
            </a:pPr>
            <a:r>
              <a:rPr sz="1950" i="1" spc="10" dirty="0">
                <a:latin typeface="Times New Roman"/>
                <a:cs typeface="Times New Roman"/>
              </a:rPr>
              <a:t>Dashes: Kiểu đường </a:t>
            </a:r>
            <a:r>
              <a:rPr sz="1950" i="1" spc="5" dirty="0">
                <a:latin typeface="Times New Roman"/>
                <a:cs typeface="Times New Roman"/>
              </a:rPr>
              <a:t>kẻ (Kẻ </a:t>
            </a:r>
            <a:r>
              <a:rPr sz="1950" i="1" spc="15" dirty="0">
                <a:latin typeface="Times New Roman"/>
                <a:cs typeface="Times New Roman"/>
              </a:rPr>
              <a:t>đơn, đôi, đứt…, </a:t>
            </a:r>
            <a:r>
              <a:rPr sz="1950" i="1" spc="20" dirty="0">
                <a:latin typeface="Times New Roman"/>
                <a:cs typeface="Times New Roman"/>
              </a:rPr>
              <a:t>để </a:t>
            </a:r>
            <a:r>
              <a:rPr sz="1950" i="1" spc="5" dirty="0">
                <a:latin typeface="Times New Roman"/>
                <a:cs typeface="Times New Roman"/>
              </a:rPr>
              <a:t>có </a:t>
            </a:r>
            <a:r>
              <a:rPr sz="1950" i="1" spc="10" dirty="0">
                <a:latin typeface="Times New Roman"/>
                <a:cs typeface="Times New Roman"/>
              </a:rPr>
              <a:t>nhiều </a:t>
            </a:r>
            <a:r>
              <a:rPr sz="1950" i="1" spc="5" dirty="0">
                <a:latin typeface="Times New Roman"/>
                <a:cs typeface="Times New Roman"/>
              </a:rPr>
              <a:t>kiểu </a:t>
            </a:r>
            <a:r>
              <a:rPr sz="1950" i="1" spc="10" dirty="0">
                <a:latin typeface="Times New Roman"/>
                <a:cs typeface="Times New Roman"/>
              </a:rPr>
              <a:t>ta chọn </a:t>
            </a:r>
            <a:r>
              <a:rPr sz="1950" b="1" i="1" spc="15" dirty="0">
                <a:solidFill>
                  <a:srgbClr val="0000E6"/>
                </a:solidFill>
                <a:latin typeface="Times New Roman"/>
                <a:cs typeface="Times New Roman"/>
              </a:rPr>
              <a:t>more  </a:t>
            </a:r>
            <a:r>
              <a:rPr sz="1950" b="1" i="1" spc="5" dirty="0">
                <a:solidFill>
                  <a:srgbClr val="0000E6"/>
                </a:solidFill>
                <a:latin typeface="Times New Roman"/>
                <a:cs typeface="Times New Roman"/>
              </a:rPr>
              <a:t>lines</a:t>
            </a:r>
            <a:r>
              <a:rPr sz="1950" i="1" spc="5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7668" y="1046495"/>
            <a:ext cx="31515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z="1450" spc="10" dirty="0">
                <a:latin typeface="Times New Roman"/>
                <a:cs typeface="Times New Roman"/>
              </a:rPr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z="1450" spc="-15" dirty="0">
                <a:latin typeface="Times New Roman"/>
                <a:cs typeface="Times New Roman"/>
              </a:rPr>
              <a:t>Bạch </a:t>
            </a:r>
            <a:r>
              <a:rPr sz="1450" spc="20" dirty="0">
                <a:latin typeface="Times New Roman"/>
                <a:cs typeface="Times New Roman"/>
              </a:rPr>
              <a:t>Xuân</a:t>
            </a:r>
            <a:r>
              <a:rPr sz="1450" spc="-6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Hiến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91CF2A2-8730-6244-87FF-0CACFD5861ED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2357755" cy="5659120"/>
            <a:chOff x="0" y="1057655"/>
            <a:chExt cx="235775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0326" y="1454591"/>
            <a:ext cx="7823200" cy="198564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542415">
              <a:lnSpc>
                <a:spcPct val="100000"/>
              </a:lnSpc>
              <a:spcBef>
                <a:spcPts val="146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>
              <a:latin typeface="Times New Roman"/>
              <a:cs typeface="Times New Roman"/>
            </a:endParaRPr>
          </a:p>
          <a:p>
            <a:pPr marL="437515" indent="-425450">
              <a:lnSpc>
                <a:spcPct val="100000"/>
              </a:lnSpc>
              <a:spcBef>
                <a:spcPts val="1295"/>
              </a:spcBef>
              <a:buAutoNum type="romanUcPeriod" startAt="4"/>
              <a:tabLst>
                <a:tab pos="438150" algn="l"/>
              </a:tabLst>
            </a:pP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MỘT 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THAO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TÁC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VỚI HÌNH</a:t>
            </a:r>
            <a:r>
              <a:rPr sz="195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endParaRPr sz="1950">
              <a:latin typeface="Times New Roman"/>
              <a:cs typeface="Times New Roman"/>
            </a:endParaRPr>
          </a:p>
          <a:p>
            <a:pPr marL="688975" lvl="1" indent="-253365">
              <a:lnSpc>
                <a:spcPct val="100000"/>
              </a:lnSpc>
              <a:spcBef>
                <a:spcPts val="275"/>
              </a:spcBef>
              <a:buClr>
                <a:srgbClr val="0A2141"/>
              </a:buClr>
              <a:buAutoNum type="arabicPeriod"/>
              <a:tabLst>
                <a:tab pos="689610" algn="l"/>
              </a:tabLst>
            </a:pPr>
            <a:r>
              <a:rPr sz="1950" b="1" spc="10" dirty="0">
                <a:latin typeface="Times New Roman"/>
                <a:cs typeface="Times New Roman"/>
              </a:rPr>
              <a:t>Di chuyển hình</a:t>
            </a:r>
            <a:r>
              <a:rPr sz="1950" b="1" spc="15" dirty="0">
                <a:latin typeface="Times New Roman"/>
                <a:cs typeface="Times New Roman"/>
              </a:rPr>
              <a:t> ảnh</a:t>
            </a:r>
            <a:endParaRPr sz="1950">
              <a:latin typeface="Times New Roman"/>
              <a:cs typeface="Times New Roman"/>
            </a:endParaRPr>
          </a:p>
          <a:p>
            <a:pPr marL="688975" lvl="1" indent="-253365">
              <a:lnSpc>
                <a:spcPct val="100000"/>
              </a:lnSpc>
              <a:spcBef>
                <a:spcPts val="275"/>
              </a:spcBef>
              <a:buClr>
                <a:srgbClr val="0A2141"/>
              </a:buClr>
              <a:buAutoNum type="arabicPeriod"/>
              <a:tabLst>
                <a:tab pos="68961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5" dirty="0">
                <a:latin typeface="Times New Roman"/>
                <a:cs typeface="Times New Roman"/>
              </a:rPr>
              <a:t>kiểu </a:t>
            </a:r>
            <a:r>
              <a:rPr sz="1950" b="1" spc="10" dirty="0">
                <a:latin typeface="Times New Roman"/>
                <a:cs typeface="Times New Roman"/>
              </a:rPr>
              <a:t>hiển thị hình </a:t>
            </a:r>
            <a:r>
              <a:rPr sz="1950" b="1" spc="15" dirty="0">
                <a:latin typeface="Times New Roman"/>
                <a:cs typeface="Times New Roman"/>
              </a:rPr>
              <a:t>ảnh </a:t>
            </a:r>
            <a:r>
              <a:rPr sz="1950" b="1" dirty="0">
                <a:latin typeface="Times New Roman"/>
                <a:cs typeface="Times New Roman"/>
              </a:rPr>
              <a:t>trong </a:t>
            </a:r>
            <a:r>
              <a:rPr sz="1950" b="1" spc="20" dirty="0">
                <a:latin typeface="Times New Roman"/>
                <a:cs typeface="Times New Roman"/>
              </a:rPr>
              <a:t>văn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bản</a:t>
            </a:r>
            <a:endParaRPr sz="1950">
              <a:latin typeface="Times New Roman"/>
              <a:cs typeface="Times New Roman"/>
            </a:endParaRPr>
          </a:p>
          <a:p>
            <a:pPr marL="688975" lvl="1" indent="-253365">
              <a:lnSpc>
                <a:spcPct val="100000"/>
              </a:lnSpc>
              <a:spcBef>
                <a:spcPts val="275"/>
              </a:spcBef>
              <a:buClr>
                <a:srgbClr val="0A2141"/>
              </a:buClr>
              <a:buAutoNum type="arabicPeriod"/>
              <a:tabLst>
                <a:tab pos="689610" algn="l"/>
              </a:tabLst>
            </a:pPr>
            <a:r>
              <a:rPr sz="1950" b="1" spc="15" dirty="0">
                <a:latin typeface="Times New Roman"/>
                <a:cs typeface="Times New Roman"/>
              </a:rPr>
              <a:t>Chọn </a:t>
            </a:r>
            <a:r>
              <a:rPr sz="1950" b="1" spc="10" dirty="0">
                <a:latin typeface="Times New Roman"/>
                <a:cs typeface="Times New Roman"/>
              </a:rPr>
              <a:t>hiệu </a:t>
            </a:r>
            <a:r>
              <a:rPr sz="1950" b="1" spc="15" dirty="0">
                <a:latin typeface="Times New Roman"/>
                <a:cs typeface="Times New Roman"/>
              </a:rPr>
              <a:t>ứng </a:t>
            </a:r>
            <a:r>
              <a:rPr sz="1950" b="1" spc="10" dirty="0">
                <a:latin typeface="Times New Roman"/>
                <a:cs typeface="Times New Roman"/>
              </a:rPr>
              <a:t>cho hình</a:t>
            </a:r>
            <a:r>
              <a:rPr sz="1950" b="1" spc="-20" dirty="0">
                <a:latin typeface="Times New Roman"/>
                <a:cs typeface="Times New Roman"/>
              </a:rPr>
              <a:t> </a:t>
            </a:r>
            <a:r>
              <a:rPr sz="1950" b="1" spc="15" dirty="0">
                <a:latin typeface="Times New Roman"/>
                <a:cs typeface="Times New Roman"/>
              </a:rPr>
              <a:t>ảnh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6" name="object 16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DEAEEAEE-36E1-1C45-9017-6040825A3B78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5"/>
            <a:ext cx="9726295" cy="5659120"/>
            <a:chOff x="0" y="1057655"/>
            <a:chExt cx="9726295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240536"/>
              <a:ext cx="2357628" cy="5475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" y="1057655"/>
              <a:ext cx="1164590" cy="5654675"/>
            </a:xfrm>
            <a:custGeom>
              <a:avLst/>
              <a:gdLst/>
              <a:ahLst/>
              <a:cxnLst/>
              <a:rect l="l" t="t" r="r" b="b"/>
              <a:pathLst>
                <a:path w="1164590" h="5654675">
                  <a:moveTo>
                    <a:pt x="408444" y="3630180"/>
                  </a:moveTo>
                  <a:lnTo>
                    <a:pt x="404533" y="3585768"/>
                  </a:lnTo>
                  <a:lnTo>
                    <a:pt x="400062" y="3540074"/>
                  </a:lnTo>
                  <a:lnTo>
                    <a:pt x="395579" y="3494087"/>
                  </a:lnTo>
                  <a:lnTo>
                    <a:pt x="391680" y="3448824"/>
                  </a:lnTo>
                  <a:lnTo>
                    <a:pt x="391680" y="3418344"/>
                  </a:lnTo>
                  <a:lnTo>
                    <a:pt x="380809" y="3368700"/>
                  </a:lnTo>
                  <a:lnTo>
                    <a:pt x="370141" y="3319119"/>
                  </a:lnTo>
                  <a:lnTo>
                    <a:pt x="359676" y="3269602"/>
                  </a:lnTo>
                  <a:lnTo>
                    <a:pt x="349415" y="3220148"/>
                  </a:lnTo>
                  <a:lnTo>
                    <a:pt x="339356" y="3170720"/>
                  </a:lnTo>
                  <a:lnTo>
                    <a:pt x="329501" y="3121317"/>
                  </a:lnTo>
                  <a:lnTo>
                    <a:pt x="319849" y="3071939"/>
                  </a:lnTo>
                  <a:lnTo>
                    <a:pt x="310400" y="3022549"/>
                  </a:lnTo>
                  <a:lnTo>
                    <a:pt x="301155" y="2973171"/>
                  </a:lnTo>
                  <a:lnTo>
                    <a:pt x="292112" y="2923768"/>
                  </a:lnTo>
                  <a:lnTo>
                    <a:pt x="283273" y="2874340"/>
                  </a:lnTo>
                  <a:lnTo>
                    <a:pt x="274637" y="2824886"/>
                  </a:lnTo>
                  <a:lnTo>
                    <a:pt x="266204" y="2775369"/>
                  </a:lnTo>
                  <a:lnTo>
                    <a:pt x="257975" y="2725788"/>
                  </a:lnTo>
                  <a:lnTo>
                    <a:pt x="249948" y="2676156"/>
                  </a:lnTo>
                  <a:lnTo>
                    <a:pt x="241388" y="2624874"/>
                  </a:lnTo>
                  <a:lnTo>
                    <a:pt x="233006" y="2573629"/>
                  </a:lnTo>
                  <a:lnTo>
                    <a:pt x="224777" y="2522436"/>
                  </a:lnTo>
                  <a:lnTo>
                    <a:pt x="216725" y="2471267"/>
                  </a:lnTo>
                  <a:lnTo>
                    <a:pt x="208813" y="2420124"/>
                  </a:lnTo>
                  <a:lnTo>
                    <a:pt x="201066" y="2368981"/>
                  </a:lnTo>
                  <a:lnTo>
                    <a:pt x="193459" y="2317839"/>
                  </a:lnTo>
                  <a:lnTo>
                    <a:pt x="186004" y="2266696"/>
                  </a:lnTo>
                  <a:lnTo>
                    <a:pt x="178701" y="2215527"/>
                  </a:lnTo>
                  <a:lnTo>
                    <a:pt x="171526" y="2164321"/>
                  </a:lnTo>
                  <a:lnTo>
                    <a:pt x="164490" y="2113089"/>
                  </a:lnTo>
                  <a:lnTo>
                    <a:pt x="157594" y="2061806"/>
                  </a:lnTo>
                  <a:lnTo>
                    <a:pt x="150837" y="2010473"/>
                  </a:lnTo>
                  <a:lnTo>
                    <a:pt x="144195" y="1959063"/>
                  </a:lnTo>
                  <a:lnTo>
                    <a:pt x="137693" y="1907590"/>
                  </a:lnTo>
                  <a:lnTo>
                    <a:pt x="131305" y="1856028"/>
                  </a:lnTo>
                  <a:lnTo>
                    <a:pt x="125031" y="1804365"/>
                  </a:lnTo>
                  <a:lnTo>
                    <a:pt x="118884" y="1752612"/>
                  </a:lnTo>
                  <a:lnTo>
                    <a:pt x="113106" y="1701292"/>
                  </a:lnTo>
                  <a:lnTo>
                    <a:pt x="107480" y="1649984"/>
                  </a:lnTo>
                  <a:lnTo>
                    <a:pt x="101993" y="1598663"/>
                  </a:lnTo>
                  <a:lnTo>
                    <a:pt x="96634" y="1547329"/>
                  </a:lnTo>
                  <a:lnTo>
                    <a:pt x="91427" y="1495971"/>
                  </a:lnTo>
                  <a:lnTo>
                    <a:pt x="86372" y="1444586"/>
                  </a:lnTo>
                  <a:lnTo>
                    <a:pt x="81445" y="1393177"/>
                  </a:lnTo>
                  <a:lnTo>
                    <a:pt x="76657" y="1341742"/>
                  </a:lnTo>
                  <a:lnTo>
                    <a:pt x="72021" y="1290269"/>
                  </a:lnTo>
                  <a:lnTo>
                    <a:pt x="67513" y="1238745"/>
                  </a:lnTo>
                  <a:lnTo>
                    <a:pt x="63157" y="1187170"/>
                  </a:lnTo>
                  <a:lnTo>
                    <a:pt x="58940" y="1135557"/>
                  </a:lnTo>
                  <a:lnTo>
                    <a:pt x="54851" y="1083881"/>
                  </a:lnTo>
                  <a:lnTo>
                    <a:pt x="50914" y="1032141"/>
                  </a:lnTo>
                  <a:lnTo>
                    <a:pt x="47129" y="980338"/>
                  </a:lnTo>
                  <a:lnTo>
                    <a:pt x="43472" y="928471"/>
                  </a:lnTo>
                  <a:lnTo>
                    <a:pt x="39954" y="876515"/>
                  </a:lnTo>
                  <a:lnTo>
                    <a:pt x="36588" y="824484"/>
                  </a:lnTo>
                  <a:lnTo>
                    <a:pt x="33591" y="773176"/>
                  </a:lnTo>
                  <a:lnTo>
                    <a:pt x="30822" y="724027"/>
                  </a:lnTo>
                  <a:lnTo>
                    <a:pt x="27965" y="671918"/>
                  </a:lnTo>
                  <a:lnTo>
                    <a:pt x="25196" y="620039"/>
                  </a:lnTo>
                  <a:lnTo>
                    <a:pt x="22517" y="568350"/>
                  </a:lnTo>
                  <a:lnTo>
                    <a:pt x="19875" y="516636"/>
                  </a:lnTo>
                  <a:lnTo>
                    <a:pt x="14744" y="414032"/>
                  </a:lnTo>
                  <a:lnTo>
                    <a:pt x="12192" y="362712"/>
                  </a:lnTo>
                  <a:lnTo>
                    <a:pt x="10337" y="310642"/>
                  </a:lnTo>
                  <a:lnTo>
                    <a:pt x="8686" y="258826"/>
                  </a:lnTo>
                  <a:lnTo>
                    <a:pt x="7277" y="207162"/>
                  </a:lnTo>
                  <a:lnTo>
                    <a:pt x="6134" y="155562"/>
                  </a:lnTo>
                  <a:lnTo>
                    <a:pt x="5283" y="103898"/>
                  </a:lnTo>
                  <a:lnTo>
                    <a:pt x="4762" y="5208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254" y="52082"/>
                  </a:lnTo>
                  <a:lnTo>
                    <a:pt x="914" y="103898"/>
                  </a:lnTo>
                  <a:lnTo>
                    <a:pt x="1803" y="155562"/>
                  </a:lnTo>
                  <a:lnTo>
                    <a:pt x="2781" y="207162"/>
                  </a:lnTo>
                  <a:lnTo>
                    <a:pt x="3670" y="258826"/>
                  </a:lnTo>
                  <a:lnTo>
                    <a:pt x="4330" y="310642"/>
                  </a:lnTo>
                  <a:lnTo>
                    <a:pt x="4572" y="362712"/>
                  </a:lnTo>
                  <a:lnTo>
                    <a:pt x="7023" y="414020"/>
                  </a:lnTo>
                  <a:lnTo>
                    <a:pt x="9309" y="465378"/>
                  </a:lnTo>
                  <a:lnTo>
                    <a:pt x="13716" y="567944"/>
                  </a:lnTo>
                  <a:lnTo>
                    <a:pt x="15989" y="619252"/>
                  </a:lnTo>
                  <a:lnTo>
                    <a:pt x="18402" y="670560"/>
                  </a:lnTo>
                  <a:lnTo>
                    <a:pt x="21018" y="721868"/>
                  </a:lnTo>
                  <a:lnTo>
                    <a:pt x="24091" y="776389"/>
                  </a:lnTo>
                  <a:lnTo>
                    <a:pt x="27444" y="829056"/>
                  </a:lnTo>
                  <a:lnTo>
                    <a:pt x="30289" y="880402"/>
                  </a:lnTo>
                  <a:lnTo>
                    <a:pt x="33261" y="931786"/>
                  </a:lnTo>
                  <a:lnTo>
                    <a:pt x="36360" y="983208"/>
                  </a:lnTo>
                  <a:lnTo>
                    <a:pt x="39598" y="1034681"/>
                  </a:lnTo>
                  <a:lnTo>
                    <a:pt x="42976" y="1086180"/>
                  </a:lnTo>
                  <a:lnTo>
                    <a:pt x="46520" y="1137704"/>
                  </a:lnTo>
                  <a:lnTo>
                    <a:pt x="50215" y="1189240"/>
                  </a:lnTo>
                  <a:lnTo>
                    <a:pt x="54076" y="1240802"/>
                  </a:lnTo>
                  <a:lnTo>
                    <a:pt x="58115" y="1292364"/>
                  </a:lnTo>
                  <a:lnTo>
                    <a:pt x="62331" y="1343914"/>
                  </a:lnTo>
                  <a:lnTo>
                    <a:pt x="66738" y="1395476"/>
                  </a:lnTo>
                  <a:lnTo>
                    <a:pt x="71348" y="1447012"/>
                  </a:lnTo>
                  <a:lnTo>
                    <a:pt x="76174" y="1498536"/>
                  </a:lnTo>
                  <a:lnTo>
                    <a:pt x="81203" y="1550035"/>
                  </a:lnTo>
                  <a:lnTo>
                    <a:pt x="86461" y="1601508"/>
                  </a:lnTo>
                  <a:lnTo>
                    <a:pt x="91948" y="1652930"/>
                  </a:lnTo>
                  <a:lnTo>
                    <a:pt x="97663" y="1704314"/>
                  </a:lnTo>
                  <a:lnTo>
                    <a:pt x="103644" y="1755660"/>
                  </a:lnTo>
                  <a:lnTo>
                    <a:pt x="109042" y="1806968"/>
                  </a:lnTo>
                  <a:lnTo>
                    <a:pt x="114592" y="1858276"/>
                  </a:lnTo>
                  <a:lnTo>
                    <a:pt x="120294" y="1909584"/>
                  </a:lnTo>
                  <a:lnTo>
                    <a:pt x="126136" y="1960892"/>
                  </a:lnTo>
                  <a:lnTo>
                    <a:pt x="132143" y="2012200"/>
                  </a:lnTo>
                  <a:lnTo>
                    <a:pt x="138290" y="2063508"/>
                  </a:lnTo>
                  <a:lnTo>
                    <a:pt x="144614" y="2114816"/>
                  </a:lnTo>
                  <a:lnTo>
                    <a:pt x="151091" y="2166124"/>
                  </a:lnTo>
                  <a:lnTo>
                    <a:pt x="157746" y="2217432"/>
                  </a:lnTo>
                  <a:lnTo>
                    <a:pt x="164553" y="2268740"/>
                  </a:lnTo>
                  <a:lnTo>
                    <a:pt x="171538" y="2320048"/>
                  </a:lnTo>
                  <a:lnTo>
                    <a:pt x="178714" y="2371356"/>
                  </a:lnTo>
                  <a:lnTo>
                    <a:pt x="186055" y="2422664"/>
                  </a:lnTo>
                  <a:lnTo>
                    <a:pt x="193573" y="2473972"/>
                  </a:lnTo>
                  <a:lnTo>
                    <a:pt x="201282" y="2525280"/>
                  </a:lnTo>
                  <a:lnTo>
                    <a:pt x="209181" y="2576588"/>
                  </a:lnTo>
                  <a:lnTo>
                    <a:pt x="217271" y="2627896"/>
                  </a:lnTo>
                  <a:lnTo>
                    <a:pt x="225564" y="2679204"/>
                  </a:lnTo>
                  <a:lnTo>
                    <a:pt x="233540" y="2730474"/>
                  </a:lnTo>
                  <a:lnTo>
                    <a:pt x="241757" y="2781706"/>
                  </a:lnTo>
                  <a:lnTo>
                    <a:pt x="250177" y="2832874"/>
                  </a:lnTo>
                  <a:lnTo>
                    <a:pt x="258826" y="2883992"/>
                  </a:lnTo>
                  <a:lnTo>
                    <a:pt x="267690" y="2935071"/>
                  </a:lnTo>
                  <a:lnTo>
                    <a:pt x="276758" y="2986087"/>
                  </a:lnTo>
                  <a:lnTo>
                    <a:pt x="286029" y="3037065"/>
                  </a:lnTo>
                  <a:lnTo>
                    <a:pt x="295503" y="3087992"/>
                  </a:lnTo>
                  <a:lnTo>
                    <a:pt x="305193" y="3138881"/>
                  </a:lnTo>
                  <a:lnTo>
                    <a:pt x="315061" y="3189719"/>
                  </a:lnTo>
                  <a:lnTo>
                    <a:pt x="325132" y="3240519"/>
                  </a:lnTo>
                  <a:lnTo>
                    <a:pt x="335394" y="3291281"/>
                  </a:lnTo>
                  <a:lnTo>
                    <a:pt x="345846" y="3342005"/>
                  </a:lnTo>
                  <a:lnTo>
                    <a:pt x="356489" y="3392690"/>
                  </a:lnTo>
                  <a:lnTo>
                    <a:pt x="367309" y="3443351"/>
                  </a:lnTo>
                  <a:lnTo>
                    <a:pt x="378294" y="3493973"/>
                  </a:lnTo>
                  <a:lnTo>
                    <a:pt x="389470" y="3544557"/>
                  </a:lnTo>
                  <a:lnTo>
                    <a:pt x="400824" y="3595128"/>
                  </a:lnTo>
                  <a:lnTo>
                    <a:pt x="405777" y="3613226"/>
                  </a:lnTo>
                  <a:lnTo>
                    <a:pt x="407682" y="3621913"/>
                  </a:lnTo>
                  <a:lnTo>
                    <a:pt x="408444" y="3630180"/>
                  </a:lnTo>
                  <a:close/>
                </a:path>
                <a:path w="1164590" h="5654675">
                  <a:moveTo>
                    <a:pt x="507504" y="1063752"/>
                  </a:moveTo>
                  <a:lnTo>
                    <a:pt x="504456" y="1063752"/>
                  </a:lnTo>
                  <a:lnTo>
                    <a:pt x="495515" y="1112837"/>
                  </a:lnTo>
                  <a:lnTo>
                    <a:pt x="486994" y="1161821"/>
                  </a:lnTo>
                  <a:lnTo>
                    <a:pt x="478866" y="1210729"/>
                  </a:lnTo>
                  <a:lnTo>
                    <a:pt x="471119" y="1259586"/>
                  </a:lnTo>
                  <a:lnTo>
                    <a:pt x="463715" y="1308455"/>
                  </a:lnTo>
                  <a:lnTo>
                    <a:pt x="456653" y="1357363"/>
                  </a:lnTo>
                  <a:lnTo>
                    <a:pt x="449922" y="1406347"/>
                  </a:lnTo>
                  <a:lnTo>
                    <a:pt x="443496" y="1455420"/>
                  </a:lnTo>
                  <a:lnTo>
                    <a:pt x="437908" y="1504073"/>
                  </a:lnTo>
                  <a:lnTo>
                    <a:pt x="432587" y="1552816"/>
                  </a:lnTo>
                  <a:lnTo>
                    <a:pt x="427469" y="1601635"/>
                  </a:lnTo>
                  <a:lnTo>
                    <a:pt x="422529" y="1650492"/>
                  </a:lnTo>
                  <a:lnTo>
                    <a:pt x="417741" y="1699361"/>
                  </a:lnTo>
                  <a:lnTo>
                    <a:pt x="413054" y="1748180"/>
                  </a:lnTo>
                  <a:lnTo>
                    <a:pt x="408444" y="1796923"/>
                  </a:lnTo>
                  <a:lnTo>
                    <a:pt x="403860" y="1845564"/>
                  </a:lnTo>
                  <a:lnTo>
                    <a:pt x="399440" y="1894471"/>
                  </a:lnTo>
                  <a:lnTo>
                    <a:pt x="395287" y="1943442"/>
                  </a:lnTo>
                  <a:lnTo>
                    <a:pt x="391439" y="1992477"/>
                  </a:lnTo>
                  <a:lnTo>
                    <a:pt x="387858" y="2041575"/>
                  </a:lnTo>
                  <a:lnTo>
                    <a:pt x="384581" y="2090737"/>
                  </a:lnTo>
                  <a:lnTo>
                    <a:pt x="381571" y="2139950"/>
                  </a:lnTo>
                  <a:lnTo>
                    <a:pt x="378866" y="2189238"/>
                  </a:lnTo>
                  <a:lnTo>
                    <a:pt x="376428" y="2238565"/>
                  </a:lnTo>
                  <a:lnTo>
                    <a:pt x="374294" y="2287955"/>
                  </a:lnTo>
                  <a:lnTo>
                    <a:pt x="372427" y="2337397"/>
                  </a:lnTo>
                  <a:lnTo>
                    <a:pt x="370865" y="2386888"/>
                  </a:lnTo>
                  <a:lnTo>
                    <a:pt x="369570" y="2436431"/>
                  </a:lnTo>
                  <a:lnTo>
                    <a:pt x="368579" y="2486012"/>
                  </a:lnTo>
                  <a:lnTo>
                    <a:pt x="367855" y="2535631"/>
                  </a:lnTo>
                  <a:lnTo>
                    <a:pt x="367436" y="2585301"/>
                  </a:lnTo>
                  <a:lnTo>
                    <a:pt x="367284" y="2634996"/>
                  </a:lnTo>
                  <a:lnTo>
                    <a:pt x="366826" y="2684742"/>
                  </a:lnTo>
                  <a:lnTo>
                    <a:pt x="366649" y="2734602"/>
                  </a:lnTo>
                  <a:lnTo>
                    <a:pt x="366750" y="2784551"/>
                  </a:lnTo>
                  <a:lnTo>
                    <a:pt x="367157" y="2834589"/>
                  </a:lnTo>
                  <a:lnTo>
                    <a:pt x="367855" y="2884716"/>
                  </a:lnTo>
                  <a:lnTo>
                    <a:pt x="368846" y="2934906"/>
                  </a:lnTo>
                  <a:lnTo>
                    <a:pt x="370141" y="2985147"/>
                  </a:lnTo>
                  <a:lnTo>
                    <a:pt x="371754" y="3035439"/>
                  </a:lnTo>
                  <a:lnTo>
                    <a:pt x="373659" y="3085769"/>
                  </a:lnTo>
                  <a:lnTo>
                    <a:pt x="375869" y="3136112"/>
                  </a:lnTo>
                  <a:lnTo>
                    <a:pt x="378396" y="3186480"/>
                  </a:lnTo>
                  <a:lnTo>
                    <a:pt x="381241" y="3236849"/>
                  </a:lnTo>
                  <a:lnTo>
                    <a:pt x="384390" y="3287204"/>
                  </a:lnTo>
                  <a:lnTo>
                    <a:pt x="387870" y="3337547"/>
                  </a:lnTo>
                  <a:lnTo>
                    <a:pt x="391668" y="3387852"/>
                  </a:lnTo>
                  <a:lnTo>
                    <a:pt x="400812" y="3429749"/>
                  </a:lnTo>
                  <a:lnTo>
                    <a:pt x="409956" y="3472624"/>
                  </a:lnTo>
                  <a:lnTo>
                    <a:pt x="419100" y="3515804"/>
                  </a:lnTo>
                  <a:lnTo>
                    <a:pt x="428244" y="3558540"/>
                  </a:lnTo>
                  <a:lnTo>
                    <a:pt x="431304" y="3561588"/>
                  </a:lnTo>
                  <a:lnTo>
                    <a:pt x="426135" y="3526155"/>
                  </a:lnTo>
                  <a:lnTo>
                    <a:pt x="421957" y="3490722"/>
                  </a:lnTo>
                  <a:lnTo>
                    <a:pt x="412203" y="3366909"/>
                  </a:lnTo>
                  <a:lnTo>
                    <a:pt x="408546" y="3314103"/>
                  </a:lnTo>
                  <a:lnTo>
                    <a:pt x="405117" y="3261423"/>
                  </a:lnTo>
                  <a:lnTo>
                    <a:pt x="401916" y="3208883"/>
                  </a:lnTo>
                  <a:lnTo>
                    <a:pt x="398957" y="3156432"/>
                  </a:lnTo>
                  <a:lnTo>
                    <a:pt x="396240" y="3104083"/>
                  </a:lnTo>
                  <a:lnTo>
                    <a:pt x="393763" y="3051822"/>
                  </a:lnTo>
                  <a:lnTo>
                    <a:pt x="391553" y="2999625"/>
                  </a:lnTo>
                  <a:lnTo>
                    <a:pt x="389610" y="2947479"/>
                  </a:lnTo>
                  <a:lnTo>
                    <a:pt x="387946" y="2895384"/>
                  </a:lnTo>
                  <a:lnTo>
                    <a:pt x="386562" y="2843301"/>
                  </a:lnTo>
                  <a:lnTo>
                    <a:pt x="385483" y="2791244"/>
                  </a:lnTo>
                  <a:lnTo>
                    <a:pt x="384695" y="2739186"/>
                  </a:lnTo>
                  <a:lnTo>
                    <a:pt x="384213" y="2687104"/>
                  </a:lnTo>
                  <a:lnTo>
                    <a:pt x="384048" y="2634996"/>
                  </a:lnTo>
                  <a:lnTo>
                    <a:pt x="384200" y="2585339"/>
                  </a:lnTo>
                  <a:lnTo>
                    <a:pt x="384619" y="2535758"/>
                  </a:lnTo>
                  <a:lnTo>
                    <a:pt x="385305" y="2486279"/>
                  </a:lnTo>
                  <a:lnTo>
                    <a:pt x="386270" y="2436863"/>
                  </a:lnTo>
                  <a:lnTo>
                    <a:pt x="387489" y="2387511"/>
                  </a:lnTo>
                  <a:lnTo>
                    <a:pt x="388962" y="2338209"/>
                  </a:lnTo>
                  <a:lnTo>
                    <a:pt x="390677" y="2288946"/>
                  </a:lnTo>
                  <a:lnTo>
                    <a:pt x="392620" y="2239708"/>
                  </a:lnTo>
                  <a:lnTo>
                    <a:pt x="394817" y="2190496"/>
                  </a:lnTo>
                  <a:lnTo>
                    <a:pt x="397230" y="2141296"/>
                  </a:lnTo>
                  <a:lnTo>
                    <a:pt x="399859" y="2092083"/>
                  </a:lnTo>
                  <a:lnTo>
                    <a:pt x="402704" y="2042858"/>
                  </a:lnTo>
                  <a:lnTo>
                    <a:pt x="405752" y="1993607"/>
                  </a:lnTo>
                  <a:lnTo>
                    <a:pt x="408990" y="1944306"/>
                  </a:lnTo>
                  <a:lnTo>
                    <a:pt x="412432" y="1894967"/>
                  </a:lnTo>
                  <a:lnTo>
                    <a:pt x="416052" y="1845564"/>
                  </a:lnTo>
                  <a:lnTo>
                    <a:pt x="419125" y="1796923"/>
                  </a:lnTo>
                  <a:lnTo>
                    <a:pt x="422605" y="1748180"/>
                  </a:lnTo>
                  <a:lnTo>
                    <a:pt x="426478" y="1699361"/>
                  </a:lnTo>
                  <a:lnTo>
                    <a:pt x="430720" y="1650492"/>
                  </a:lnTo>
                  <a:lnTo>
                    <a:pt x="435330" y="1601635"/>
                  </a:lnTo>
                  <a:lnTo>
                    <a:pt x="440270" y="1552816"/>
                  </a:lnTo>
                  <a:lnTo>
                    <a:pt x="445541" y="1504073"/>
                  </a:lnTo>
                  <a:lnTo>
                    <a:pt x="451116" y="1455420"/>
                  </a:lnTo>
                  <a:lnTo>
                    <a:pt x="463562" y="1357363"/>
                  </a:lnTo>
                  <a:lnTo>
                    <a:pt x="469887" y="1308455"/>
                  </a:lnTo>
                  <a:lnTo>
                    <a:pt x="476453" y="1259586"/>
                  </a:lnTo>
                  <a:lnTo>
                    <a:pt x="483362" y="1210729"/>
                  </a:lnTo>
                  <a:lnTo>
                    <a:pt x="490753" y="1161821"/>
                  </a:lnTo>
                  <a:lnTo>
                    <a:pt x="498767" y="1112837"/>
                  </a:lnTo>
                  <a:lnTo>
                    <a:pt x="507504" y="1063752"/>
                  </a:lnTo>
                  <a:close/>
                </a:path>
                <a:path w="1164590" h="5654675">
                  <a:moveTo>
                    <a:pt x="864120" y="5445264"/>
                  </a:moveTo>
                  <a:lnTo>
                    <a:pt x="839660" y="5362600"/>
                  </a:lnTo>
                  <a:lnTo>
                    <a:pt x="828116" y="5314010"/>
                  </a:lnTo>
                  <a:lnTo>
                    <a:pt x="817422" y="5265115"/>
                  </a:lnTo>
                  <a:lnTo>
                    <a:pt x="807732" y="5216664"/>
                  </a:lnTo>
                  <a:lnTo>
                    <a:pt x="788708" y="5166766"/>
                  </a:lnTo>
                  <a:lnTo>
                    <a:pt x="770051" y="5116004"/>
                  </a:lnTo>
                  <a:lnTo>
                    <a:pt x="751763" y="5064569"/>
                  </a:lnTo>
                  <a:lnTo>
                    <a:pt x="733844" y="5012715"/>
                  </a:lnTo>
                  <a:lnTo>
                    <a:pt x="716292" y="4960620"/>
                  </a:lnTo>
                  <a:lnTo>
                    <a:pt x="701065" y="4913693"/>
                  </a:lnTo>
                  <a:lnTo>
                    <a:pt x="686282" y="4866627"/>
                  </a:lnTo>
                  <a:lnTo>
                    <a:pt x="671918" y="4819421"/>
                  </a:lnTo>
                  <a:lnTo>
                    <a:pt x="657974" y="4772101"/>
                  </a:lnTo>
                  <a:lnTo>
                    <a:pt x="644448" y="4724666"/>
                  </a:lnTo>
                  <a:lnTo>
                    <a:pt x="631342" y="4677118"/>
                  </a:lnTo>
                  <a:lnTo>
                    <a:pt x="618642" y="4629467"/>
                  </a:lnTo>
                  <a:lnTo>
                    <a:pt x="606374" y="4581715"/>
                  </a:lnTo>
                  <a:lnTo>
                    <a:pt x="594499" y="4533887"/>
                  </a:lnTo>
                  <a:lnTo>
                    <a:pt x="583044" y="4485970"/>
                  </a:lnTo>
                  <a:lnTo>
                    <a:pt x="571982" y="4437977"/>
                  </a:lnTo>
                  <a:lnTo>
                    <a:pt x="561340" y="4389907"/>
                  </a:lnTo>
                  <a:lnTo>
                    <a:pt x="551091" y="4341787"/>
                  </a:lnTo>
                  <a:lnTo>
                    <a:pt x="541248" y="4293603"/>
                  </a:lnTo>
                  <a:lnTo>
                    <a:pt x="531787" y="4245381"/>
                  </a:lnTo>
                  <a:lnTo>
                    <a:pt x="522744" y="4197096"/>
                  </a:lnTo>
                  <a:lnTo>
                    <a:pt x="512800" y="4149966"/>
                  </a:lnTo>
                  <a:lnTo>
                    <a:pt x="503542" y="4102328"/>
                  </a:lnTo>
                  <a:lnTo>
                    <a:pt x="494931" y="4054259"/>
                  </a:lnTo>
                  <a:lnTo>
                    <a:pt x="486930" y="4005834"/>
                  </a:lnTo>
                  <a:lnTo>
                    <a:pt x="479488" y="3957129"/>
                  </a:lnTo>
                  <a:lnTo>
                    <a:pt x="472592" y="3908209"/>
                  </a:lnTo>
                  <a:lnTo>
                    <a:pt x="466191" y="3859149"/>
                  </a:lnTo>
                  <a:lnTo>
                    <a:pt x="460603" y="3812946"/>
                  </a:lnTo>
                  <a:lnTo>
                    <a:pt x="472998" y="3862451"/>
                  </a:lnTo>
                  <a:lnTo>
                    <a:pt x="485914" y="3913213"/>
                  </a:lnTo>
                  <a:lnTo>
                    <a:pt x="499008" y="3963860"/>
                  </a:lnTo>
                  <a:lnTo>
                    <a:pt x="512279" y="4014393"/>
                  </a:lnTo>
                  <a:lnTo>
                    <a:pt x="525767" y="4064825"/>
                  </a:lnTo>
                  <a:lnTo>
                    <a:pt x="539445" y="4115181"/>
                  </a:lnTo>
                  <a:lnTo>
                    <a:pt x="553339" y="4165473"/>
                  </a:lnTo>
                  <a:lnTo>
                    <a:pt x="567448" y="4215714"/>
                  </a:lnTo>
                  <a:lnTo>
                    <a:pt x="581787" y="4265942"/>
                  </a:lnTo>
                  <a:lnTo>
                    <a:pt x="596366" y="4316146"/>
                  </a:lnTo>
                  <a:lnTo>
                    <a:pt x="611187" y="4366349"/>
                  </a:lnTo>
                  <a:lnTo>
                    <a:pt x="626275" y="4416577"/>
                  </a:lnTo>
                  <a:lnTo>
                    <a:pt x="641616" y="4466844"/>
                  </a:lnTo>
                  <a:lnTo>
                    <a:pt x="674878" y="4567390"/>
                  </a:lnTo>
                  <a:lnTo>
                    <a:pt x="691730" y="4617567"/>
                  </a:lnTo>
                  <a:lnTo>
                    <a:pt x="708863" y="4667631"/>
                  </a:lnTo>
                  <a:lnTo>
                    <a:pt x="726338" y="4717567"/>
                  </a:lnTo>
                  <a:lnTo>
                    <a:pt x="744270" y="4767313"/>
                  </a:lnTo>
                  <a:lnTo>
                    <a:pt x="762723" y="4816856"/>
                  </a:lnTo>
                  <a:lnTo>
                    <a:pt x="781824" y="4866132"/>
                  </a:lnTo>
                  <a:lnTo>
                    <a:pt x="781824" y="4762500"/>
                  </a:lnTo>
                  <a:lnTo>
                    <a:pt x="763663" y="4711446"/>
                  </a:lnTo>
                  <a:lnTo>
                    <a:pt x="745807" y="4660341"/>
                  </a:lnTo>
                  <a:lnTo>
                    <a:pt x="728294" y="4609147"/>
                  </a:lnTo>
                  <a:lnTo>
                    <a:pt x="711149" y="4557839"/>
                  </a:lnTo>
                  <a:lnTo>
                    <a:pt x="694436" y="4506353"/>
                  </a:lnTo>
                  <a:lnTo>
                    <a:pt x="678192" y="4454652"/>
                  </a:lnTo>
                  <a:lnTo>
                    <a:pt x="662317" y="4405820"/>
                  </a:lnTo>
                  <a:lnTo>
                    <a:pt x="646696" y="4356849"/>
                  </a:lnTo>
                  <a:lnTo>
                    <a:pt x="631329" y="4307751"/>
                  </a:lnTo>
                  <a:lnTo>
                    <a:pt x="616216" y="4258538"/>
                  </a:lnTo>
                  <a:lnTo>
                    <a:pt x="601357" y="4209211"/>
                  </a:lnTo>
                  <a:lnTo>
                    <a:pt x="586752" y="4159796"/>
                  </a:lnTo>
                  <a:lnTo>
                    <a:pt x="572401" y="4110278"/>
                  </a:lnTo>
                  <a:lnTo>
                    <a:pt x="558304" y="4060672"/>
                  </a:lnTo>
                  <a:lnTo>
                    <a:pt x="544461" y="4010977"/>
                  </a:lnTo>
                  <a:lnTo>
                    <a:pt x="530872" y="3961231"/>
                  </a:lnTo>
                  <a:lnTo>
                    <a:pt x="517537" y="3911409"/>
                  </a:lnTo>
                  <a:lnTo>
                    <a:pt x="504456" y="3861536"/>
                  </a:lnTo>
                  <a:lnTo>
                    <a:pt x="491629" y="3811625"/>
                  </a:lnTo>
                  <a:lnTo>
                    <a:pt x="479056" y="3761663"/>
                  </a:lnTo>
                  <a:lnTo>
                    <a:pt x="466737" y="3711676"/>
                  </a:lnTo>
                  <a:lnTo>
                    <a:pt x="454672" y="3661664"/>
                  </a:lnTo>
                  <a:lnTo>
                    <a:pt x="442861" y="3611626"/>
                  </a:lnTo>
                  <a:lnTo>
                    <a:pt x="431304" y="3561588"/>
                  </a:lnTo>
                  <a:lnTo>
                    <a:pt x="441934" y="3661638"/>
                  </a:lnTo>
                  <a:lnTo>
                    <a:pt x="447433" y="3711486"/>
                  </a:lnTo>
                  <a:lnTo>
                    <a:pt x="453440" y="3761397"/>
                  </a:lnTo>
                  <a:lnTo>
                    <a:pt x="459803" y="3808184"/>
                  </a:lnTo>
                  <a:lnTo>
                    <a:pt x="447230" y="3757879"/>
                  </a:lnTo>
                  <a:lnTo>
                    <a:pt x="433781" y="3706190"/>
                  </a:lnTo>
                  <a:lnTo>
                    <a:pt x="420611" y="3654196"/>
                  </a:lnTo>
                  <a:lnTo>
                    <a:pt x="408444" y="3601212"/>
                  </a:lnTo>
                  <a:lnTo>
                    <a:pt x="413550" y="3651504"/>
                  </a:lnTo>
                  <a:lnTo>
                    <a:pt x="418985" y="3701783"/>
                  </a:lnTo>
                  <a:lnTo>
                    <a:pt x="424726" y="3752050"/>
                  </a:lnTo>
                  <a:lnTo>
                    <a:pt x="430796" y="3802278"/>
                  </a:lnTo>
                  <a:lnTo>
                    <a:pt x="437172" y="3852456"/>
                  </a:lnTo>
                  <a:lnTo>
                    <a:pt x="443877" y="3902583"/>
                  </a:lnTo>
                  <a:lnTo>
                    <a:pt x="450888" y="3952659"/>
                  </a:lnTo>
                  <a:lnTo>
                    <a:pt x="458228" y="4002646"/>
                  </a:lnTo>
                  <a:lnTo>
                    <a:pt x="465874" y="4052557"/>
                  </a:lnTo>
                  <a:lnTo>
                    <a:pt x="473849" y="4102379"/>
                  </a:lnTo>
                  <a:lnTo>
                    <a:pt x="482130" y="4152087"/>
                  </a:lnTo>
                  <a:lnTo>
                    <a:pt x="490740" y="4201668"/>
                  </a:lnTo>
                  <a:lnTo>
                    <a:pt x="500037" y="4250499"/>
                  </a:lnTo>
                  <a:lnTo>
                    <a:pt x="509676" y="4299255"/>
                  </a:lnTo>
                  <a:lnTo>
                    <a:pt x="519633" y="4347921"/>
                  </a:lnTo>
                  <a:lnTo>
                    <a:pt x="529932" y="4396511"/>
                  </a:lnTo>
                  <a:lnTo>
                    <a:pt x="540562" y="4445000"/>
                  </a:lnTo>
                  <a:lnTo>
                    <a:pt x="551548" y="4493412"/>
                  </a:lnTo>
                  <a:lnTo>
                    <a:pt x="562876" y="4541710"/>
                  </a:lnTo>
                  <a:lnTo>
                    <a:pt x="574560" y="4589907"/>
                  </a:lnTo>
                  <a:lnTo>
                    <a:pt x="586587" y="4638002"/>
                  </a:lnTo>
                  <a:lnTo>
                    <a:pt x="598995" y="4685995"/>
                  </a:lnTo>
                  <a:lnTo>
                    <a:pt x="611759" y="4733861"/>
                  </a:lnTo>
                  <a:lnTo>
                    <a:pt x="624890" y="4781601"/>
                  </a:lnTo>
                  <a:lnTo>
                    <a:pt x="638403" y="4829226"/>
                  </a:lnTo>
                  <a:lnTo>
                    <a:pt x="652297" y="4876711"/>
                  </a:lnTo>
                  <a:lnTo>
                    <a:pt x="666572" y="4924069"/>
                  </a:lnTo>
                  <a:lnTo>
                    <a:pt x="681240" y="4971288"/>
                  </a:lnTo>
                  <a:lnTo>
                    <a:pt x="696315" y="5017719"/>
                  </a:lnTo>
                  <a:lnTo>
                    <a:pt x="711835" y="5064328"/>
                  </a:lnTo>
                  <a:lnTo>
                    <a:pt x="727824" y="5111051"/>
                  </a:lnTo>
                  <a:lnTo>
                    <a:pt x="744296" y="5157800"/>
                  </a:lnTo>
                  <a:lnTo>
                    <a:pt x="761263" y="5204460"/>
                  </a:lnTo>
                  <a:lnTo>
                    <a:pt x="778751" y="5250967"/>
                  </a:lnTo>
                  <a:lnTo>
                    <a:pt x="796772" y="5297233"/>
                  </a:lnTo>
                  <a:lnTo>
                    <a:pt x="815352" y="5343156"/>
                  </a:lnTo>
                  <a:lnTo>
                    <a:pt x="827684" y="5367680"/>
                  </a:lnTo>
                  <a:lnTo>
                    <a:pt x="839736" y="5393067"/>
                  </a:lnTo>
                  <a:lnTo>
                    <a:pt x="864120" y="5445264"/>
                  </a:lnTo>
                  <a:close/>
                </a:path>
                <a:path w="1164590" h="5654675">
                  <a:moveTo>
                    <a:pt x="1164348" y="5654052"/>
                  </a:moveTo>
                  <a:lnTo>
                    <a:pt x="1140523" y="5608129"/>
                  </a:lnTo>
                  <a:lnTo>
                    <a:pt x="1117320" y="5561825"/>
                  </a:lnTo>
                  <a:lnTo>
                    <a:pt x="1094600" y="5515089"/>
                  </a:lnTo>
                  <a:lnTo>
                    <a:pt x="1072222" y="5467896"/>
                  </a:lnTo>
                  <a:lnTo>
                    <a:pt x="1050061" y="5420220"/>
                  </a:lnTo>
                  <a:lnTo>
                    <a:pt x="1005852" y="5323344"/>
                  </a:lnTo>
                  <a:lnTo>
                    <a:pt x="984834" y="5276850"/>
                  </a:lnTo>
                  <a:lnTo>
                    <a:pt x="964425" y="5229885"/>
                  </a:lnTo>
                  <a:lnTo>
                    <a:pt x="944549" y="5182565"/>
                  </a:lnTo>
                  <a:lnTo>
                    <a:pt x="925118" y="5134978"/>
                  </a:lnTo>
                  <a:lnTo>
                    <a:pt x="906068" y="5087239"/>
                  </a:lnTo>
                  <a:lnTo>
                    <a:pt x="887310" y="5039423"/>
                  </a:lnTo>
                  <a:lnTo>
                    <a:pt x="832116" y="4896624"/>
                  </a:lnTo>
                  <a:lnTo>
                    <a:pt x="826160" y="4881765"/>
                  </a:lnTo>
                  <a:lnTo>
                    <a:pt x="813676" y="4852047"/>
                  </a:lnTo>
                  <a:lnTo>
                    <a:pt x="807732" y="4837188"/>
                  </a:lnTo>
                  <a:lnTo>
                    <a:pt x="807796" y="4864252"/>
                  </a:lnTo>
                  <a:lnTo>
                    <a:pt x="809650" y="4921834"/>
                  </a:lnTo>
                  <a:lnTo>
                    <a:pt x="851039" y="5049469"/>
                  </a:lnTo>
                  <a:lnTo>
                    <a:pt x="870508" y="5098212"/>
                  </a:lnTo>
                  <a:lnTo>
                    <a:pt x="890219" y="5146751"/>
                  </a:lnTo>
                  <a:lnTo>
                    <a:pt x="910272" y="5195074"/>
                  </a:lnTo>
                  <a:lnTo>
                    <a:pt x="930808" y="5243157"/>
                  </a:lnTo>
                  <a:lnTo>
                    <a:pt x="951966" y="5290998"/>
                  </a:lnTo>
                  <a:lnTo>
                    <a:pt x="973848" y="5338584"/>
                  </a:lnTo>
                  <a:lnTo>
                    <a:pt x="994359" y="5384279"/>
                  </a:lnTo>
                  <a:lnTo>
                    <a:pt x="1015352" y="5429910"/>
                  </a:lnTo>
                  <a:lnTo>
                    <a:pt x="1036739" y="5475376"/>
                  </a:lnTo>
                  <a:lnTo>
                    <a:pt x="1058456" y="5520601"/>
                  </a:lnTo>
                  <a:lnTo>
                    <a:pt x="1080414" y="5565508"/>
                  </a:lnTo>
                  <a:lnTo>
                    <a:pt x="1102525" y="5610022"/>
                  </a:lnTo>
                  <a:lnTo>
                    <a:pt x="1124724" y="5654052"/>
                  </a:lnTo>
                  <a:lnTo>
                    <a:pt x="1164348" y="5654052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6480047"/>
              <a:ext cx="111252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15" y="3653027"/>
              <a:ext cx="1553210" cy="2242185"/>
            </a:xfrm>
            <a:custGeom>
              <a:avLst/>
              <a:gdLst/>
              <a:ahLst/>
              <a:cxnLst/>
              <a:rect l="l" t="t" r="r" b="b"/>
              <a:pathLst>
                <a:path w="1553210" h="2242185">
                  <a:moveTo>
                    <a:pt x="68592" y="1216164"/>
                  </a:moveTo>
                  <a:lnTo>
                    <a:pt x="61785" y="1166622"/>
                  </a:lnTo>
                  <a:lnTo>
                    <a:pt x="55854" y="1116863"/>
                  </a:lnTo>
                  <a:lnTo>
                    <a:pt x="50596" y="1067041"/>
                  </a:lnTo>
                  <a:lnTo>
                    <a:pt x="45758" y="1017282"/>
                  </a:lnTo>
                  <a:lnTo>
                    <a:pt x="41160" y="967740"/>
                  </a:lnTo>
                  <a:lnTo>
                    <a:pt x="36588" y="963168"/>
                  </a:lnTo>
                  <a:lnTo>
                    <a:pt x="27444" y="921308"/>
                  </a:lnTo>
                  <a:lnTo>
                    <a:pt x="9144" y="835875"/>
                  </a:lnTo>
                  <a:lnTo>
                    <a:pt x="0" y="794004"/>
                  </a:lnTo>
                  <a:lnTo>
                    <a:pt x="0" y="826008"/>
                  </a:lnTo>
                  <a:lnTo>
                    <a:pt x="3911" y="871067"/>
                  </a:lnTo>
                  <a:lnTo>
                    <a:pt x="12865" y="962317"/>
                  </a:lnTo>
                  <a:lnTo>
                    <a:pt x="16776" y="1007364"/>
                  </a:lnTo>
                  <a:lnTo>
                    <a:pt x="29159" y="1059497"/>
                  </a:lnTo>
                  <a:lnTo>
                    <a:pt x="42684" y="1111199"/>
                  </a:lnTo>
                  <a:lnTo>
                    <a:pt x="56210" y="1163180"/>
                  </a:lnTo>
                  <a:lnTo>
                    <a:pt x="68592" y="1216164"/>
                  </a:lnTo>
                  <a:close/>
                </a:path>
                <a:path w="1553210" h="2242185">
                  <a:moveTo>
                    <a:pt x="1552968" y="0"/>
                  </a:moveTo>
                  <a:lnTo>
                    <a:pt x="1548396" y="0"/>
                  </a:lnTo>
                  <a:lnTo>
                    <a:pt x="1489532" y="53911"/>
                  </a:lnTo>
                  <a:lnTo>
                    <a:pt x="1461160" y="80378"/>
                  </a:lnTo>
                  <a:lnTo>
                    <a:pt x="1434096" y="106680"/>
                  </a:lnTo>
                  <a:lnTo>
                    <a:pt x="1407566" y="136334"/>
                  </a:lnTo>
                  <a:lnTo>
                    <a:pt x="1380756" y="165544"/>
                  </a:lnTo>
                  <a:lnTo>
                    <a:pt x="1353934" y="193916"/>
                  </a:lnTo>
                  <a:lnTo>
                    <a:pt x="1327416" y="220980"/>
                  </a:lnTo>
                  <a:lnTo>
                    <a:pt x="1290586" y="260629"/>
                  </a:lnTo>
                  <a:lnTo>
                    <a:pt x="1254772" y="300342"/>
                  </a:lnTo>
                  <a:lnTo>
                    <a:pt x="1219974" y="340233"/>
                  </a:lnTo>
                  <a:lnTo>
                    <a:pt x="1186192" y="380390"/>
                  </a:lnTo>
                  <a:lnTo>
                    <a:pt x="1153426" y="420865"/>
                  </a:lnTo>
                  <a:lnTo>
                    <a:pt x="1121676" y="461772"/>
                  </a:lnTo>
                  <a:lnTo>
                    <a:pt x="1088466" y="503466"/>
                  </a:lnTo>
                  <a:lnTo>
                    <a:pt x="1055890" y="545465"/>
                  </a:lnTo>
                  <a:lnTo>
                    <a:pt x="1023950" y="587794"/>
                  </a:lnTo>
                  <a:lnTo>
                    <a:pt x="992644" y="630428"/>
                  </a:lnTo>
                  <a:lnTo>
                    <a:pt x="961974" y="673392"/>
                  </a:lnTo>
                  <a:lnTo>
                    <a:pt x="931938" y="716661"/>
                  </a:lnTo>
                  <a:lnTo>
                    <a:pt x="902538" y="760260"/>
                  </a:lnTo>
                  <a:lnTo>
                    <a:pt x="873772" y="804164"/>
                  </a:lnTo>
                  <a:lnTo>
                    <a:pt x="845642" y="848398"/>
                  </a:lnTo>
                  <a:lnTo>
                    <a:pt x="818146" y="892937"/>
                  </a:lnTo>
                  <a:lnTo>
                    <a:pt x="791286" y="937806"/>
                  </a:lnTo>
                  <a:lnTo>
                    <a:pt x="765060" y="982980"/>
                  </a:lnTo>
                  <a:lnTo>
                    <a:pt x="740791" y="1026033"/>
                  </a:lnTo>
                  <a:lnTo>
                    <a:pt x="717232" y="1069340"/>
                  </a:lnTo>
                  <a:lnTo>
                    <a:pt x="694397" y="1112926"/>
                  </a:lnTo>
                  <a:lnTo>
                    <a:pt x="672299" y="1156779"/>
                  </a:lnTo>
                  <a:lnTo>
                    <a:pt x="650925" y="1200899"/>
                  </a:lnTo>
                  <a:lnTo>
                    <a:pt x="630301" y="1245298"/>
                  </a:lnTo>
                  <a:lnTo>
                    <a:pt x="610438" y="1289964"/>
                  </a:lnTo>
                  <a:lnTo>
                    <a:pt x="591324" y="1334897"/>
                  </a:lnTo>
                  <a:lnTo>
                    <a:pt x="572985" y="1380096"/>
                  </a:lnTo>
                  <a:lnTo>
                    <a:pt x="555421" y="1425575"/>
                  </a:lnTo>
                  <a:lnTo>
                    <a:pt x="538657" y="1471320"/>
                  </a:lnTo>
                  <a:lnTo>
                    <a:pt x="522668" y="1517345"/>
                  </a:lnTo>
                  <a:lnTo>
                    <a:pt x="507504" y="1563624"/>
                  </a:lnTo>
                  <a:lnTo>
                    <a:pt x="491312" y="1612239"/>
                  </a:lnTo>
                  <a:lnTo>
                    <a:pt x="476262" y="1661248"/>
                  </a:lnTo>
                  <a:lnTo>
                    <a:pt x="462368" y="1710651"/>
                  </a:lnTo>
                  <a:lnTo>
                    <a:pt x="449643" y="1760397"/>
                  </a:lnTo>
                  <a:lnTo>
                    <a:pt x="438073" y="1810461"/>
                  </a:lnTo>
                  <a:lnTo>
                    <a:pt x="427685" y="1860804"/>
                  </a:lnTo>
                  <a:lnTo>
                    <a:pt x="418452" y="1911413"/>
                  </a:lnTo>
                  <a:lnTo>
                    <a:pt x="410413" y="1962238"/>
                  </a:lnTo>
                  <a:lnTo>
                    <a:pt x="403555" y="2013254"/>
                  </a:lnTo>
                  <a:lnTo>
                    <a:pt x="397891" y="2064435"/>
                  </a:lnTo>
                  <a:lnTo>
                    <a:pt x="393420" y="2115731"/>
                  </a:lnTo>
                  <a:lnTo>
                    <a:pt x="390144" y="2167128"/>
                  </a:lnTo>
                  <a:lnTo>
                    <a:pt x="397865" y="2185238"/>
                  </a:lnTo>
                  <a:lnTo>
                    <a:pt x="405003" y="2203335"/>
                  </a:lnTo>
                  <a:lnTo>
                    <a:pt x="411581" y="2222004"/>
                  </a:lnTo>
                  <a:lnTo>
                    <a:pt x="417576" y="2241816"/>
                  </a:lnTo>
                  <a:lnTo>
                    <a:pt x="417626" y="2226957"/>
                  </a:lnTo>
                  <a:lnTo>
                    <a:pt x="417957" y="2212098"/>
                  </a:lnTo>
                  <a:lnTo>
                    <a:pt x="418871" y="2197239"/>
                  </a:lnTo>
                  <a:lnTo>
                    <a:pt x="420636" y="2182380"/>
                  </a:lnTo>
                  <a:lnTo>
                    <a:pt x="422490" y="2131199"/>
                  </a:lnTo>
                  <a:lnTo>
                    <a:pt x="425780" y="2079828"/>
                  </a:lnTo>
                  <a:lnTo>
                    <a:pt x="430441" y="2028304"/>
                  </a:lnTo>
                  <a:lnTo>
                    <a:pt x="436435" y="1976691"/>
                  </a:lnTo>
                  <a:lnTo>
                    <a:pt x="443725" y="1925027"/>
                  </a:lnTo>
                  <a:lnTo>
                    <a:pt x="452259" y="1873377"/>
                  </a:lnTo>
                  <a:lnTo>
                    <a:pt x="461987" y="1821802"/>
                  </a:lnTo>
                  <a:lnTo>
                    <a:pt x="472897" y="1770329"/>
                  </a:lnTo>
                  <a:lnTo>
                    <a:pt x="484924" y="1719033"/>
                  </a:lnTo>
                  <a:lnTo>
                    <a:pt x="498030" y="1667954"/>
                  </a:lnTo>
                  <a:lnTo>
                    <a:pt x="512178" y="1617154"/>
                  </a:lnTo>
                  <a:lnTo>
                    <a:pt x="527316" y="1566672"/>
                  </a:lnTo>
                  <a:lnTo>
                    <a:pt x="543788" y="1517599"/>
                  </a:lnTo>
                  <a:lnTo>
                    <a:pt x="561187" y="1468678"/>
                  </a:lnTo>
                  <a:lnTo>
                    <a:pt x="579513" y="1419948"/>
                  </a:lnTo>
                  <a:lnTo>
                    <a:pt x="598716" y="1371434"/>
                  </a:lnTo>
                  <a:lnTo>
                    <a:pt x="618782" y="1323187"/>
                  </a:lnTo>
                  <a:lnTo>
                    <a:pt x="639711" y="1275207"/>
                  </a:lnTo>
                  <a:lnTo>
                    <a:pt x="661454" y="1227556"/>
                  </a:lnTo>
                  <a:lnTo>
                    <a:pt x="683996" y="1180261"/>
                  </a:lnTo>
                  <a:lnTo>
                    <a:pt x="707339" y="1133335"/>
                  </a:lnTo>
                  <a:lnTo>
                    <a:pt x="731431" y="1086827"/>
                  </a:lnTo>
                  <a:lnTo>
                    <a:pt x="756259" y="1040765"/>
                  </a:lnTo>
                  <a:lnTo>
                    <a:pt x="781824" y="995172"/>
                  </a:lnTo>
                  <a:lnTo>
                    <a:pt x="806958" y="948944"/>
                  </a:lnTo>
                  <a:lnTo>
                    <a:pt x="832853" y="903211"/>
                  </a:lnTo>
                  <a:lnTo>
                    <a:pt x="859472" y="857973"/>
                  </a:lnTo>
                  <a:lnTo>
                    <a:pt x="886802" y="813206"/>
                  </a:lnTo>
                  <a:lnTo>
                    <a:pt x="914831" y="768896"/>
                  </a:lnTo>
                  <a:lnTo>
                    <a:pt x="943559" y="725043"/>
                  </a:lnTo>
                  <a:lnTo>
                    <a:pt x="972934" y="681647"/>
                  </a:lnTo>
                  <a:lnTo>
                    <a:pt x="1002969" y="638670"/>
                  </a:lnTo>
                  <a:lnTo>
                    <a:pt x="1033640" y="596125"/>
                  </a:lnTo>
                  <a:lnTo>
                    <a:pt x="1064920" y="553999"/>
                  </a:lnTo>
                  <a:lnTo>
                    <a:pt x="1096810" y="512267"/>
                  </a:lnTo>
                  <a:lnTo>
                    <a:pt x="1129296" y="470916"/>
                  </a:lnTo>
                  <a:lnTo>
                    <a:pt x="1161554" y="429171"/>
                  </a:lnTo>
                  <a:lnTo>
                    <a:pt x="1194371" y="387832"/>
                  </a:lnTo>
                  <a:lnTo>
                    <a:pt x="1227785" y="347091"/>
                  </a:lnTo>
                  <a:lnTo>
                    <a:pt x="1261821" y="307124"/>
                  </a:lnTo>
                  <a:lnTo>
                    <a:pt x="1296543" y="268071"/>
                  </a:lnTo>
                  <a:lnTo>
                    <a:pt x="1331988" y="230124"/>
                  </a:lnTo>
                  <a:lnTo>
                    <a:pt x="1384757" y="170688"/>
                  </a:lnTo>
                  <a:lnTo>
                    <a:pt x="1411490" y="140970"/>
                  </a:lnTo>
                  <a:lnTo>
                    <a:pt x="1438668" y="111252"/>
                  </a:lnTo>
                  <a:lnTo>
                    <a:pt x="1494104" y="56197"/>
                  </a:lnTo>
                  <a:lnTo>
                    <a:pt x="1523314" y="27889"/>
                  </a:lnTo>
                  <a:lnTo>
                    <a:pt x="1552968" y="0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6502908"/>
              <a:ext cx="99060" cy="208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376171"/>
              <a:ext cx="1004569" cy="5340350"/>
            </a:xfrm>
            <a:custGeom>
              <a:avLst/>
              <a:gdLst/>
              <a:ahLst/>
              <a:cxnLst/>
              <a:rect l="l" t="t" r="r" b="b"/>
              <a:pathLst>
                <a:path w="1004569" h="5340350">
                  <a:moveTo>
                    <a:pt x="150863" y="0"/>
                  </a:moveTo>
                  <a:lnTo>
                    <a:pt x="0" y="0"/>
                  </a:lnTo>
                  <a:lnTo>
                    <a:pt x="0" y="5340108"/>
                  </a:lnTo>
                  <a:lnTo>
                    <a:pt x="150863" y="5340108"/>
                  </a:lnTo>
                  <a:lnTo>
                    <a:pt x="150863" y="0"/>
                  </a:lnTo>
                  <a:close/>
                </a:path>
                <a:path w="1004569" h="5340350">
                  <a:moveTo>
                    <a:pt x="835152" y="4632960"/>
                  </a:moveTo>
                  <a:lnTo>
                    <a:pt x="833386" y="4603318"/>
                  </a:lnTo>
                  <a:lnTo>
                    <a:pt x="832485" y="4574095"/>
                  </a:lnTo>
                  <a:lnTo>
                    <a:pt x="832142" y="4545736"/>
                  </a:lnTo>
                  <a:lnTo>
                    <a:pt x="832104" y="4518660"/>
                  </a:lnTo>
                  <a:lnTo>
                    <a:pt x="826096" y="4498848"/>
                  </a:lnTo>
                  <a:lnTo>
                    <a:pt x="819531" y="4480179"/>
                  </a:lnTo>
                  <a:lnTo>
                    <a:pt x="812380" y="4462081"/>
                  </a:lnTo>
                  <a:lnTo>
                    <a:pt x="804672" y="4443984"/>
                  </a:lnTo>
                  <a:lnTo>
                    <a:pt x="804672" y="4546092"/>
                  </a:lnTo>
                  <a:lnTo>
                    <a:pt x="807262" y="4555795"/>
                  </a:lnTo>
                  <a:lnTo>
                    <a:pt x="810577" y="4566475"/>
                  </a:lnTo>
                  <a:lnTo>
                    <a:pt x="814743" y="4578032"/>
                  </a:lnTo>
                  <a:lnTo>
                    <a:pt x="819912" y="4590288"/>
                  </a:lnTo>
                  <a:lnTo>
                    <a:pt x="823785" y="4601248"/>
                  </a:lnTo>
                  <a:lnTo>
                    <a:pt x="828103" y="4611624"/>
                  </a:lnTo>
                  <a:lnTo>
                    <a:pt x="832116" y="4622012"/>
                  </a:lnTo>
                  <a:lnTo>
                    <a:pt x="835152" y="4632960"/>
                  </a:lnTo>
                  <a:close/>
                </a:path>
                <a:path w="1004569" h="5340350">
                  <a:moveTo>
                    <a:pt x="1004316" y="5335536"/>
                  </a:moveTo>
                  <a:lnTo>
                    <a:pt x="984161" y="5290223"/>
                  </a:lnTo>
                  <a:lnTo>
                    <a:pt x="965606" y="5244109"/>
                  </a:lnTo>
                  <a:lnTo>
                    <a:pt x="948461" y="5197487"/>
                  </a:lnTo>
                  <a:lnTo>
                    <a:pt x="932472" y="5150650"/>
                  </a:lnTo>
                  <a:lnTo>
                    <a:pt x="917448" y="5103888"/>
                  </a:lnTo>
                  <a:lnTo>
                    <a:pt x="906487" y="5079898"/>
                  </a:lnTo>
                  <a:lnTo>
                    <a:pt x="917448" y="5103876"/>
                  </a:lnTo>
                  <a:lnTo>
                    <a:pt x="915606" y="5098148"/>
                  </a:lnTo>
                  <a:lnTo>
                    <a:pt x="914209" y="5092255"/>
                  </a:lnTo>
                  <a:lnTo>
                    <a:pt x="912507" y="5086096"/>
                  </a:lnTo>
                  <a:lnTo>
                    <a:pt x="909828" y="5079492"/>
                  </a:lnTo>
                  <a:lnTo>
                    <a:pt x="896277" y="5031029"/>
                  </a:lnTo>
                  <a:lnTo>
                    <a:pt x="884072" y="4982159"/>
                  </a:lnTo>
                  <a:lnTo>
                    <a:pt x="873188" y="4932972"/>
                  </a:lnTo>
                  <a:lnTo>
                    <a:pt x="863625" y="4883518"/>
                  </a:lnTo>
                  <a:lnTo>
                    <a:pt x="855370" y="4833861"/>
                  </a:lnTo>
                  <a:lnTo>
                    <a:pt x="848410" y="4784064"/>
                  </a:lnTo>
                  <a:lnTo>
                    <a:pt x="842721" y="4734204"/>
                  </a:lnTo>
                  <a:lnTo>
                    <a:pt x="838314" y="4684319"/>
                  </a:lnTo>
                  <a:lnTo>
                    <a:pt x="835152" y="4634484"/>
                  </a:lnTo>
                  <a:lnTo>
                    <a:pt x="831913" y="4622863"/>
                  </a:lnTo>
                  <a:lnTo>
                    <a:pt x="823150" y="4601908"/>
                  </a:lnTo>
                  <a:lnTo>
                    <a:pt x="819912" y="4590288"/>
                  </a:lnTo>
                  <a:lnTo>
                    <a:pt x="814743" y="4578909"/>
                  </a:lnTo>
                  <a:lnTo>
                    <a:pt x="810577" y="4567809"/>
                  </a:lnTo>
                  <a:lnTo>
                    <a:pt x="807262" y="4557293"/>
                  </a:lnTo>
                  <a:lnTo>
                    <a:pt x="804672" y="4547616"/>
                  </a:lnTo>
                  <a:lnTo>
                    <a:pt x="805141" y="4598467"/>
                  </a:lnTo>
                  <a:lnTo>
                    <a:pt x="806640" y="4649101"/>
                  </a:lnTo>
                  <a:lnTo>
                    <a:pt x="809218" y="4699495"/>
                  </a:lnTo>
                  <a:lnTo>
                    <a:pt x="812977" y="4749622"/>
                  </a:lnTo>
                  <a:lnTo>
                    <a:pt x="817994" y="4799457"/>
                  </a:lnTo>
                  <a:lnTo>
                    <a:pt x="824344" y="4848974"/>
                  </a:lnTo>
                  <a:lnTo>
                    <a:pt x="832104" y="4898136"/>
                  </a:lnTo>
                  <a:lnTo>
                    <a:pt x="843051" y="4925809"/>
                  </a:lnTo>
                  <a:lnTo>
                    <a:pt x="863815" y="4981727"/>
                  </a:lnTo>
                  <a:lnTo>
                    <a:pt x="874776" y="5009388"/>
                  </a:lnTo>
                  <a:lnTo>
                    <a:pt x="863142" y="4981511"/>
                  </a:lnTo>
                  <a:lnTo>
                    <a:pt x="852665" y="4953190"/>
                  </a:lnTo>
                  <a:lnTo>
                    <a:pt x="842187" y="4925174"/>
                  </a:lnTo>
                  <a:lnTo>
                    <a:pt x="830567" y="4898136"/>
                  </a:lnTo>
                  <a:lnTo>
                    <a:pt x="840270" y="4946599"/>
                  </a:lnTo>
                  <a:lnTo>
                    <a:pt x="850950" y="4995481"/>
                  </a:lnTo>
                  <a:lnTo>
                    <a:pt x="862507" y="5044084"/>
                  </a:lnTo>
                  <a:lnTo>
                    <a:pt x="874776" y="5091696"/>
                  </a:lnTo>
                  <a:lnTo>
                    <a:pt x="905446" y="5169522"/>
                  </a:lnTo>
                  <a:lnTo>
                    <a:pt x="924369" y="5211864"/>
                  </a:lnTo>
                  <a:lnTo>
                    <a:pt x="943800" y="5253698"/>
                  </a:lnTo>
                  <a:lnTo>
                    <a:pt x="963815" y="5294947"/>
                  </a:lnTo>
                  <a:lnTo>
                    <a:pt x="984504" y="5335536"/>
                  </a:lnTo>
                  <a:lnTo>
                    <a:pt x="1004316" y="5335536"/>
                  </a:lnTo>
                  <a:close/>
                </a:path>
              </a:pathLst>
            </a:custGeom>
            <a:solidFill>
              <a:srgbClr val="75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7444"/>
              <a:ext cx="1313815" cy="419100"/>
            </a:xfrm>
            <a:custGeom>
              <a:avLst/>
              <a:gdLst/>
              <a:ahLst/>
              <a:cxnLst/>
              <a:rect l="l" t="t" r="r" b="b"/>
              <a:pathLst>
                <a:path w="1313815" h="419100">
                  <a:moveTo>
                    <a:pt x="1110996" y="419100"/>
                  </a:moveTo>
                  <a:lnTo>
                    <a:pt x="1028700" y="419100"/>
                  </a:lnTo>
                  <a:lnTo>
                    <a:pt x="0" y="416061"/>
                  </a:lnTo>
                  <a:lnTo>
                    <a:pt x="0" y="138685"/>
                  </a:lnTo>
                  <a:lnTo>
                    <a:pt x="1524" y="0"/>
                  </a:lnTo>
                  <a:lnTo>
                    <a:pt x="1106424" y="1524"/>
                  </a:lnTo>
                  <a:lnTo>
                    <a:pt x="1110996" y="6096"/>
                  </a:lnTo>
                  <a:lnTo>
                    <a:pt x="1114044" y="6096"/>
                  </a:lnTo>
                  <a:lnTo>
                    <a:pt x="1114044" y="9144"/>
                  </a:lnTo>
                  <a:lnTo>
                    <a:pt x="1118616" y="9144"/>
                  </a:lnTo>
                  <a:lnTo>
                    <a:pt x="1307592" y="198120"/>
                  </a:lnTo>
                  <a:lnTo>
                    <a:pt x="1311878" y="204073"/>
                  </a:lnTo>
                  <a:lnTo>
                    <a:pt x="1313307" y="210312"/>
                  </a:lnTo>
                  <a:lnTo>
                    <a:pt x="1311878" y="216550"/>
                  </a:lnTo>
                  <a:lnTo>
                    <a:pt x="1307592" y="222504"/>
                  </a:lnTo>
                  <a:lnTo>
                    <a:pt x="1117092" y="413004"/>
                  </a:lnTo>
                  <a:lnTo>
                    <a:pt x="1115568" y="413004"/>
                  </a:lnTo>
                  <a:lnTo>
                    <a:pt x="1114044" y="414528"/>
                  </a:lnTo>
                  <a:lnTo>
                    <a:pt x="1110996" y="419100"/>
                  </a:lnTo>
                  <a:close/>
                </a:path>
              </a:pathLst>
            </a:custGeom>
            <a:solidFill>
              <a:srgbClr val="A52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5508" y="2398775"/>
              <a:ext cx="9090660" cy="4070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0232" y="1387631"/>
            <a:ext cx="7935595" cy="9861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655445">
              <a:lnSpc>
                <a:spcPct val="100000"/>
              </a:lnSpc>
              <a:spcBef>
                <a:spcPts val="1455"/>
              </a:spcBef>
            </a:pPr>
            <a:r>
              <a:rPr sz="2150" b="1" spc="-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15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09. </a:t>
            </a:r>
            <a:r>
              <a:rPr sz="2150" b="1" spc="-25" dirty="0">
                <a:solidFill>
                  <a:srgbClr val="0000E6"/>
                </a:solidFill>
                <a:latin typeface="Times New Roman"/>
                <a:cs typeface="Times New Roman"/>
              </a:rPr>
              <a:t>CHÈN </a:t>
            </a:r>
            <a:r>
              <a:rPr sz="2150" b="1" spc="-225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150" b="1" spc="105" dirty="0">
                <a:solidFill>
                  <a:srgbClr val="0000E6"/>
                </a:solidFill>
                <a:latin typeface="Times New Roman"/>
                <a:cs typeface="Times New Roman"/>
              </a:rPr>
              <a:t>XỬ </a:t>
            </a:r>
            <a:r>
              <a:rPr sz="215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LÝ </a:t>
            </a:r>
            <a:r>
              <a:rPr sz="2150" b="1" spc="65" dirty="0">
                <a:solidFill>
                  <a:srgbClr val="0000E6"/>
                </a:solidFill>
                <a:latin typeface="Times New Roman"/>
                <a:cs typeface="Times New Roman"/>
              </a:rPr>
              <a:t>HÌNH </a:t>
            </a:r>
            <a:r>
              <a:rPr sz="2150" b="1" spc="30" dirty="0">
                <a:solidFill>
                  <a:srgbClr val="0000E6"/>
                </a:solidFill>
                <a:latin typeface="Times New Roman"/>
                <a:cs typeface="Times New Roman"/>
              </a:rPr>
              <a:t>ẢNH, </a:t>
            </a:r>
            <a:r>
              <a:rPr sz="2150" b="1" spc="70" dirty="0">
                <a:solidFill>
                  <a:srgbClr val="0000E6"/>
                </a:solidFill>
                <a:latin typeface="Times New Roman"/>
                <a:cs typeface="Times New Roman"/>
              </a:rPr>
              <a:t>HÌNH</a:t>
            </a:r>
            <a:r>
              <a:rPr sz="2150" b="1" spc="-229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150" b="1" spc="-20" dirty="0">
                <a:solidFill>
                  <a:srgbClr val="0000E6"/>
                </a:solidFill>
                <a:latin typeface="Times New Roman"/>
                <a:cs typeface="Times New Roman"/>
              </a:rPr>
              <a:t>DẠNG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389255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2.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ĐỊNH DẠNG HÌNH </a:t>
            </a: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ẢNH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VÀ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HÌNH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DẠNG</a:t>
            </a:r>
            <a:r>
              <a:rPr sz="195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(tiếp)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7" name="object 17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530D9E39-5794-E74E-B5CC-2C66603AE4B6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81690" y="1538724"/>
            <a:ext cx="8550910" cy="1520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30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01: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THAO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TÁC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VỚI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PHẦN MỀM</a:t>
            </a:r>
            <a:r>
              <a:rPr sz="2200" b="1" spc="-35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WORD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434975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V.	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ĐÓNG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VĂN</a:t>
            </a:r>
            <a:r>
              <a:rPr sz="195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</a:t>
            </a:r>
            <a:r>
              <a:rPr lang="vi-VN"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1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Nhấn nút </a:t>
            </a:r>
            <a:r>
              <a:rPr sz="1950" spc="10" dirty="0">
                <a:solidFill>
                  <a:srgbClr val="E66618"/>
                </a:solidFill>
                <a:latin typeface="Times New Roman"/>
                <a:cs typeface="Times New Roman"/>
              </a:rPr>
              <a:t>Close(X)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trên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góc phải </a:t>
            </a:r>
            <a:r>
              <a:rPr sz="1950" spc="5" dirty="0">
                <a:solidFill>
                  <a:srgbClr val="3F3F3F"/>
                </a:solidFill>
                <a:latin typeface="Times New Roman"/>
                <a:cs typeface="Times New Roman"/>
              </a:rPr>
              <a:t>cửa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sổ trên</a:t>
            </a:r>
            <a:r>
              <a:rPr sz="1950" spc="-14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cùng</a:t>
            </a:r>
            <a:endParaRPr sz="1950" dirty="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540"/>
              </a:spcBef>
            </a:pP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C</a:t>
            </a:r>
            <a:r>
              <a:rPr lang="vi-VN"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2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: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Nhấn tổ </a:t>
            </a:r>
            <a:r>
              <a:rPr sz="1950" spc="15" dirty="0">
                <a:solidFill>
                  <a:srgbClr val="3F3F3F"/>
                </a:solidFill>
                <a:latin typeface="Times New Roman"/>
                <a:cs typeface="Times New Roman"/>
              </a:rPr>
              <a:t>hợp phím</a:t>
            </a:r>
            <a:r>
              <a:rPr sz="1950" spc="-18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3F3F3F"/>
                </a:solidFill>
                <a:latin typeface="Times New Roman"/>
                <a:cs typeface="Times New Roman"/>
              </a:rPr>
              <a:t>Alt+F4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84100" y="1600200"/>
            <a:ext cx="9355071" cy="4755917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025525">
              <a:lnSpc>
                <a:spcPct val="100000"/>
              </a:lnSpc>
              <a:spcBef>
                <a:spcPts val="122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02: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KIẾN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THỨC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VỀ VĂN</a:t>
            </a:r>
            <a:r>
              <a:rPr sz="220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2200" dirty="0">
              <a:latin typeface="Times New Roman"/>
              <a:cs typeface="Times New Roman"/>
            </a:endParaRPr>
          </a:p>
          <a:p>
            <a:pPr marL="434975" indent="-422909">
              <a:lnSpc>
                <a:spcPct val="100000"/>
              </a:lnSpc>
              <a:spcBef>
                <a:spcPts val="1005"/>
              </a:spcBef>
              <a:buAutoNum type="romanUcPeriod"/>
              <a:tabLst>
                <a:tab pos="434975" algn="l"/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KHÁI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NIỆM CƠ BẢN TRONG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VĂN</a:t>
            </a:r>
            <a:r>
              <a:rPr sz="1950" b="1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BẢN</a:t>
            </a:r>
            <a:endParaRPr sz="1950" dirty="0">
              <a:latin typeface="Times New Roman"/>
              <a:cs typeface="Times New Roman"/>
            </a:endParaRPr>
          </a:p>
          <a:p>
            <a:pPr marL="624840" marR="108585" lvl="1" indent="-302260">
              <a:lnSpc>
                <a:spcPct val="101499"/>
              </a:lnSpc>
              <a:spcBef>
                <a:spcPts val="505"/>
              </a:spcBef>
              <a:buFont typeface="FontAwesome"/>
              <a:buChar char="❖"/>
              <a:tabLst>
                <a:tab pos="625475" algn="l"/>
              </a:tabLst>
            </a:pPr>
            <a:r>
              <a:rPr sz="1950" spc="10" dirty="0">
                <a:latin typeface="Times New Roman"/>
                <a:cs typeface="Times New Roman"/>
              </a:rPr>
              <a:t>Kí tự </a:t>
            </a:r>
            <a:r>
              <a:rPr sz="1950" spc="5" dirty="0">
                <a:latin typeface="Times New Roman"/>
                <a:cs typeface="Times New Roman"/>
              </a:rPr>
              <a:t>(character):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15" dirty="0">
                <a:latin typeface="Times New Roman"/>
                <a:cs typeface="Times New Roman"/>
              </a:rPr>
              <a:t>đơn </a:t>
            </a:r>
            <a:r>
              <a:rPr sz="1950" spc="10" dirty="0">
                <a:latin typeface="Times New Roman"/>
                <a:cs typeface="Times New Roman"/>
              </a:rPr>
              <a:t>vị </a:t>
            </a:r>
            <a:r>
              <a:rPr sz="1950" spc="5" dirty="0">
                <a:latin typeface="Times New Roman"/>
                <a:cs typeface="Times New Roman"/>
              </a:rPr>
              <a:t>cơ </a:t>
            </a:r>
            <a:r>
              <a:rPr sz="1950" spc="10" dirty="0">
                <a:latin typeface="Times New Roman"/>
                <a:cs typeface="Times New Roman"/>
              </a:rPr>
              <a:t>sở </a:t>
            </a:r>
            <a:r>
              <a:rPr sz="1950" spc="15" dirty="0">
                <a:latin typeface="Times New Roman"/>
                <a:cs typeface="Times New Roman"/>
              </a:rPr>
              <a:t>của </a:t>
            </a:r>
            <a:r>
              <a:rPr sz="1950" spc="10" dirty="0">
                <a:latin typeface="Times New Roman"/>
                <a:cs typeface="Times New Roman"/>
              </a:rPr>
              <a:t>văn </a:t>
            </a:r>
            <a:r>
              <a:rPr sz="1950" spc="15" dirty="0">
                <a:latin typeface="Times New Roman"/>
                <a:cs typeface="Times New Roman"/>
              </a:rPr>
              <a:t>bản, </a:t>
            </a:r>
            <a:r>
              <a:rPr sz="1950" spc="10" dirty="0">
                <a:latin typeface="Times New Roman"/>
                <a:cs typeface="Times New Roman"/>
              </a:rPr>
              <a:t>kí tự được </a:t>
            </a:r>
            <a:r>
              <a:rPr sz="1950" spc="15" dirty="0">
                <a:latin typeface="Times New Roman"/>
                <a:cs typeface="Times New Roman"/>
              </a:rPr>
              <a:t>nhập </a:t>
            </a:r>
            <a:r>
              <a:rPr sz="1950" spc="5" dirty="0">
                <a:latin typeface="Times New Roman"/>
                <a:cs typeface="Times New Roman"/>
              </a:rPr>
              <a:t>trực tiếp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15" dirty="0">
                <a:latin typeface="Times New Roman"/>
                <a:cs typeface="Times New Roman"/>
              </a:rPr>
              <a:t>bàn </a:t>
            </a:r>
            <a:r>
              <a:rPr sz="1950" spc="-395" dirty="0">
                <a:latin typeface="Times New Roman"/>
                <a:cs typeface="Times New Roman"/>
              </a:rPr>
              <a:t>phím 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lệnh </a:t>
            </a:r>
            <a:r>
              <a:rPr sz="1950" spc="5" dirty="0">
                <a:latin typeface="Times New Roman"/>
                <a:cs typeface="Times New Roman"/>
              </a:rPr>
              <a:t>Insert/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Symbol.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30"/>
              </a:spcBef>
            </a:pPr>
            <a:r>
              <a:rPr lang="en-VN" sz="1950" spc="484" dirty="0">
                <a:latin typeface="FontAwesome"/>
                <a:cs typeface="FontAwesome"/>
              </a:rPr>
              <a:t>-&gt;</a:t>
            </a:r>
            <a:r>
              <a:rPr lang="en-US" sz="1950" spc="484" dirty="0" err="1">
                <a:latin typeface="Times New Roman"/>
                <a:cs typeface="Times New Roman"/>
              </a:rPr>
              <a:t>T</a:t>
            </a:r>
            <a:r>
              <a:rPr sz="1950" spc="484" dirty="0" err="1">
                <a:latin typeface="Times New Roman"/>
                <a:cs typeface="Times New Roman"/>
              </a:rPr>
              <a:t>ừ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(word): </a:t>
            </a:r>
            <a:r>
              <a:rPr sz="1950" spc="15" dirty="0">
                <a:latin typeface="Times New Roman"/>
                <a:cs typeface="Times New Roman"/>
              </a:rPr>
              <a:t>nhiều </a:t>
            </a:r>
            <a:r>
              <a:rPr sz="1950" spc="10" dirty="0">
                <a:latin typeface="Times New Roman"/>
                <a:cs typeface="Times New Roman"/>
              </a:rPr>
              <a:t>kí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0" dirty="0">
                <a:latin typeface="Times New Roman"/>
                <a:cs typeface="Times New Roman"/>
              </a:rPr>
              <a:t>(kí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0" dirty="0">
                <a:latin typeface="Times New Roman"/>
                <a:cs typeface="Times New Roman"/>
              </a:rPr>
              <a:t>trắng </a:t>
            </a:r>
            <a:r>
              <a:rPr sz="1950" spc="15" dirty="0">
                <a:latin typeface="Times New Roman"/>
                <a:cs typeface="Times New Roman"/>
              </a:rPr>
              <a:t>không </a:t>
            </a:r>
            <a:r>
              <a:rPr sz="1950" spc="10" dirty="0">
                <a:latin typeface="Times New Roman"/>
                <a:cs typeface="Times New Roman"/>
              </a:rPr>
              <a:t>phải là </a:t>
            </a:r>
            <a:r>
              <a:rPr sz="1950" spc="5" dirty="0">
                <a:latin typeface="Times New Roman"/>
                <a:cs typeface="Times New Roman"/>
              </a:rPr>
              <a:t>từ) liền </a:t>
            </a:r>
            <a:r>
              <a:rPr sz="1950" spc="10" dirty="0">
                <a:latin typeface="Times New Roman"/>
                <a:cs typeface="Times New Roman"/>
              </a:rPr>
              <a:t>nhau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0" dirty="0">
                <a:latin typeface="Times New Roman"/>
                <a:cs typeface="Times New Roman"/>
              </a:rPr>
              <a:t>nghĩa.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25"/>
              </a:spcBef>
            </a:pPr>
            <a:r>
              <a:rPr lang="en-VN" sz="1950" spc="365" dirty="0">
                <a:latin typeface="FontAwesome"/>
                <a:cs typeface="FontAwesome"/>
              </a:rPr>
              <a:t>-&gt;</a:t>
            </a:r>
            <a:r>
              <a:rPr sz="1950" spc="365" dirty="0" err="1">
                <a:latin typeface="Times New Roman"/>
                <a:cs typeface="Times New Roman"/>
              </a:rPr>
              <a:t>Câu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(sentence): </a:t>
            </a:r>
            <a:r>
              <a:rPr sz="1950" spc="10" dirty="0">
                <a:latin typeface="Times New Roman"/>
                <a:cs typeface="Times New Roman"/>
              </a:rPr>
              <a:t>Câu </a:t>
            </a:r>
            <a:r>
              <a:rPr sz="1950" spc="5" dirty="0">
                <a:latin typeface="Times New Roman"/>
                <a:cs typeface="Times New Roman"/>
              </a:rPr>
              <a:t>tập </a:t>
            </a:r>
            <a:r>
              <a:rPr sz="1950" spc="15" dirty="0">
                <a:latin typeface="Times New Roman"/>
                <a:cs typeface="Times New Roman"/>
              </a:rPr>
              <a:t>hợp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dirty="0">
                <a:latin typeface="Times New Roman"/>
                <a:cs typeface="Times New Roman"/>
              </a:rPr>
              <a:t>từ </a:t>
            </a:r>
            <a:r>
              <a:rPr sz="1950" spc="10" dirty="0">
                <a:latin typeface="Times New Roman"/>
                <a:cs typeface="Times New Roman"/>
              </a:rPr>
              <a:t>kết thúc bằng </a:t>
            </a:r>
            <a:r>
              <a:rPr sz="1950" spc="15" dirty="0">
                <a:latin typeface="Times New Roman"/>
                <a:cs typeface="Times New Roman"/>
              </a:rPr>
              <a:t>dấu </a:t>
            </a:r>
            <a:r>
              <a:rPr sz="1950" spc="10" dirty="0">
                <a:latin typeface="Times New Roman"/>
                <a:cs typeface="Times New Roman"/>
              </a:rPr>
              <a:t>ngắt </a:t>
            </a:r>
            <a:r>
              <a:rPr sz="1950" spc="5" dirty="0">
                <a:latin typeface="Times New Roman"/>
                <a:cs typeface="Times New Roman"/>
              </a:rPr>
              <a:t>câu </a:t>
            </a:r>
            <a:r>
              <a:rPr sz="1950" dirty="0">
                <a:latin typeface="Times New Roman"/>
                <a:cs typeface="Times New Roman"/>
              </a:rPr>
              <a:t>(. </a:t>
            </a:r>
            <a:r>
              <a:rPr sz="1950" spc="10" dirty="0">
                <a:latin typeface="Times New Roman"/>
                <a:cs typeface="Times New Roman"/>
              </a:rPr>
              <a:t>? </a:t>
            </a:r>
            <a:r>
              <a:rPr sz="1950" spc="5" dirty="0">
                <a:latin typeface="Times New Roman"/>
                <a:cs typeface="Times New Roman"/>
              </a:rPr>
              <a:t>: </a:t>
            </a:r>
            <a:r>
              <a:rPr sz="1950" spc="10" dirty="0">
                <a:latin typeface="Times New Roman"/>
                <a:cs typeface="Times New Roman"/>
              </a:rPr>
              <a:t>! </a:t>
            </a:r>
            <a:r>
              <a:rPr sz="1950" spc="5" dirty="0">
                <a:latin typeface="Times New Roman"/>
                <a:cs typeface="Times New Roman"/>
              </a:rPr>
              <a:t>;).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30"/>
              </a:spcBef>
            </a:pPr>
            <a:r>
              <a:rPr lang="en-VN" sz="1950" spc="300" dirty="0">
                <a:latin typeface="FontAwesome"/>
                <a:cs typeface="FontAwesome"/>
              </a:rPr>
              <a:t>-&gt;</a:t>
            </a:r>
            <a:r>
              <a:rPr sz="1950" spc="300" dirty="0" err="1">
                <a:latin typeface="Times New Roman"/>
                <a:cs typeface="Times New Roman"/>
              </a:rPr>
              <a:t>Đoạn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văn bản (paragraph): Nhiều </a:t>
            </a:r>
            <a:r>
              <a:rPr sz="1950" spc="5" dirty="0">
                <a:latin typeface="Times New Roman"/>
                <a:cs typeface="Times New Roman"/>
              </a:rPr>
              <a:t>câu có liên </a:t>
            </a:r>
            <a:r>
              <a:rPr sz="1950" spc="15" dirty="0">
                <a:latin typeface="Times New Roman"/>
                <a:cs typeface="Times New Roman"/>
              </a:rPr>
              <a:t>quan </a:t>
            </a:r>
            <a:r>
              <a:rPr sz="1950" spc="10" dirty="0">
                <a:latin typeface="Times New Roman"/>
                <a:cs typeface="Times New Roman"/>
              </a:rPr>
              <a:t>với nhau </a:t>
            </a:r>
            <a:r>
              <a:rPr sz="1950" spc="15" dirty="0">
                <a:latin typeface="Times New Roman"/>
                <a:cs typeface="Times New Roman"/>
              </a:rPr>
              <a:t>hoàn </a:t>
            </a:r>
            <a:r>
              <a:rPr sz="1950" spc="10" dirty="0">
                <a:latin typeface="Times New Roman"/>
                <a:cs typeface="Times New Roman"/>
              </a:rPr>
              <a:t>chỉnh về </a:t>
            </a:r>
            <a:r>
              <a:rPr sz="1950" spc="20" dirty="0">
                <a:latin typeface="Times New Roman"/>
                <a:cs typeface="Times New Roman"/>
              </a:rPr>
              <a:t>ngữ </a:t>
            </a:r>
            <a:r>
              <a:rPr sz="1950" spc="-165" dirty="0">
                <a:latin typeface="Times New Roman"/>
                <a:cs typeface="Times New Roman"/>
              </a:rPr>
              <a:t>nghĩa.</a:t>
            </a:r>
            <a:endParaRPr sz="1950" dirty="0">
              <a:latin typeface="Times New Roman"/>
              <a:cs typeface="Times New Roman"/>
            </a:endParaRPr>
          </a:p>
          <a:p>
            <a:pPr marL="62484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Times New Roman"/>
                <a:cs typeface="Times New Roman"/>
              </a:rPr>
              <a:t>Trong </a:t>
            </a:r>
            <a:r>
              <a:rPr sz="1950" spc="15" dirty="0">
                <a:latin typeface="Times New Roman"/>
                <a:cs typeface="Times New Roman"/>
              </a:rPr>
              <a:t>văn bản đoạn </a:t>
            </a:r>
            <a:r>
              <a:rPr sz="1950" spc="10" dirty="0">
                <a:latin typeface="Times New Roman"/>
                <a:cs typeface="Times New Roman"/>
              </a:rPr>
              <a:t>được kết thúc </a:t>
            </a:r>
            <a:r>
              <a:rPr sz="1950" spc="15" dirty="0">
                <a:latin typeface="Times New Roman"/>
                <a:cs typeface="Times New Roman"/>
              </a:rPr>
              <a:t>bằng phím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Enter.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40"/>
              </a:spcBef>
            </a:pPr>
            <a:r>
              <a:rPr lang="en-VN" sz="1950" spc="235" dirty="0">
                <a:latin typeface="FontAwesome"/>
                <a:cs typeface="FontAwesome"/>
              </a:rPr>
              <a:t>-&gt;</a:t>
            </a:r>
            <a:r>
              <a:rPr sz="1950" spc="235" dirty="0">
                <a:latin typeface="Times New Roman"/>
                <a:cs typeface="Times New Roman"/>
              </a:rPr>
              <a:t>Trang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(page): </a:t>
            </a:r>
            <a:r>
              <a:rPr sz="1950" spc="15" dirty="0">
                <a:latin typeface="Times New Roman"/>
                <a:cs typeface="Times New Roman"/>
              </a:rPr>
              <a:t>Vùng văn bản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5" dirty="0">
                <a:latin typeface="Times New Roman"/>
                <a:cs typeface="Times New Roman"/>
              </a:rPr>
              <a:t>thiết lập </a:t>
            </a:r>
            <a:r>
              <a:rPr sz="1950" spc="20" dirty="0">
                <a:latin typeface="Times New Roman"/>
                <a:cs typeface="Times New Roman"/>
              </a:rPr>
              <a:t>khổ </a:t>
            </a:r>
            <a:r>
              <a:rPr sz="1950" spc="-20" dirty="0">
                <a:latin typeface="Times New Roman"/>
                <a:cs typeface="Times New Roman"/>
              </a:rPr>
              <a:t>giấy, </a:t>
            </a:r>
            <a:r>
              <a:rPr sz="1950" spc="5" dirty="0">
                <a:latin typeface="Times New Roman"/>
                <a:cs typeface="Times New Roman"/>
              </a:rPr>
              <a:t>lề, </a:t>
            </a:r>
            <a:r>
              <a:rPr sz="1950" spc="10" dirty="0">
                <a:latin typeface="Times New Roman"/>
                <a:cs typeface="Times New Roman"/>
              </a:rPr>
              <a:t>viền, </a:t>
            </a:r>
            <a:r>
              <a:rPr sz="1950" spc="30" dirty="0">
                <a:latin typeface="Times New Roman"/>
                <a:cs typeface="Times New Roman"/>
              </a:rPr>
              <a:t>…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30"/>
              </a:spcBef>
            </a:pPr>
            <a:r>
              <a:rPr lang="en-VN" sz="1950" spc="295" dirty="0">
                <a:latin typeface="FontAwesome"/>
                <a:cs typeface="FontAwesome"/>
              </a:rPr>
              <a:t>-&gt;</a:t>
            </a:r>
            <a:r>
              <a:rPr sz="1950" spc="295" dirty="0" err="1">
                <a:latin typeface="Times New Roman"/>
                <a:cs typeface="Times New Roman"/>
              </a:rPr>
              <a:t>Phân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đoạn </a:t>
            </a:r>
            <a:r>
              <a:rPr sz="1950" spc="10" dirty="0">
                <a:latin typeface="Times New Roman"/>
                <a:cs typeface="Times New Roman"/>
              </a:rPr>
              <a:t>(section): Là </a:t>
            </a:r>
            <a:r>
              <a:rPr sz="1950" spc="5" dirty="0">
                <a:latin typeface="Times New Roman"/>
                <a:cs typeface="Times New Roman"/>
              </a:rPr>
              <a:t>tập </a:t>
            </a:r>
            <a:r>
              <a:rPr sz="1950" spc="15" dirty="0">
                <a:latin typeface="Times New Roman"/>
                <a:cs typeface="Times New Roman"/>
              </a:rPr>
              <a:t>hợp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đoạn </a:t>
            </a:r>
            <a:r>
              <a:rPr sz="1950" spc="5" dirty="0">
                <a:latin typeface="Times New Roman"/>
                <a:cs typeface="Times New Roman"/>
              </a:rPr>
              <a:t>có </a:t>
            </a:r>
            <a:r>
              <a:rPr sz="1950" spc="15" dirty="0">
                <a:latin typeface="Times New Roman"/>
                <a:cs typeface="Times New Roman"/>
              </a:rPr>
              <a:t>cùng </a:t>
            </a:r>
            <a:r>
              <a:rPr sz="1950" spc="10" dirty="0">
                <a:latin typeface="Times New Roman"/>
                <a:cs typeface="Times New Roman"/>
              </a:rPr>
              <a:t>định </a:t>
            </a:r>
            <a:r>
              <a:rPr sz="1950" spc="15" dirty="0">
                <a:latin typeface="Times New Roman"/>
                <a:cs typeface="Times New Roman"/>
              </a:rPr>
              <a:t>dạng.</a:t>
            </a:r>
            <a:endParaRPr sz="1950" dirty="0">
              <a:latin typeface="Times New Roman"/>
              <a:cs typeface="Times New Roman"/>
            </a:endParaRPr>
          </a:p>
          <a:p>
            <a:pPr marL="624840" marR="163195" indent="-234950">
              <a:lnSpc>
                <a:spcPct val="101600"/>
              </a:lnSpc>
              <a:spcBef>
                <a:spcPts val="490"/>
              </a:spcBef>
            </a:pPr>
            <a:r>
              <a:rPr lang="en-VN" sz="1950" spc="300" dirty="0">
                <a:latin typeface="FontAwesome"/>
                <a:cs typeface="FontAwesome"/>
              </a:rPr>
              <a:t>-&gt;</a:t>
            </a:r>
            <a:r>
              <a:rPr sz="1950" spc="300" dirty="0" err="1">
                <a:latin typeface="Times New Roman"/>
                <a:cs typeface="Times New Roman"/>
              </a:rPr>
              <a:t>Dòng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(line): </a:t>
            </a:r>
            <a:r>
              <a:rPr sz="1950" spc="10" dirty="0">
                <a:latin typeface="Times New Roman"/>
                <a:cs typeface="Times New Roman"/>
              </a:rPr>
              <a:t>Tập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0" dirty="0">
                <a:latin typeface="Times New Roman"/>
                <a:cs typeface="Times New Roman"/>
              </a:rPr>
              <a:t>kí tự </a:t>
            </a:r>
            <a:r>
              <a:rPr sz="1950" spc="5" dirty="0">
                <a:latin typeface="Times New Roman"/>
                <a:cs typeface="Times New Roman"/>
              </a:rPr>
              <a:t>trên </a:t>
            </a:r>
            <a:r>
              <a:rPr sz="1950" spc="15" dirty="0">
                <a:latin typeface="Times New Roman"/>
                <a:cs typeface="Times New Roman"/>
              </a:rPr>
              <a:t>cùng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0" dirty="0">
                <a:latin typeface="Times New Roman"/>
                <a:cs typeface="Times New Roman"/>
              </a:rPr>
              <a:t>đường </a:t>
            </a:r>
            <a:r>
              <a:rPr sz="1950" spc="5" dirty="0">
                <a:latin typeface="Times New Roman"/>
                <a:cs typeface="Times New Roman"/>
              </a:rPr>
              <a:t>cơ </a:t>
            </a:r>
            <a:r>
              <a:rPr sz="1950" spc="10" dirty="0">
                <a:latin typeface="Times New Roman"/>
                <a:cs typeface="Times New Roman"/>
              </a:rPr>
              <a:t>sở </a:t>
            </a:r>
            <a:r>
              <a:rPr sz="1950" spc="5" dirty="0">
                <a:latin typeface="Times New Roman"/>
                <a:cs typeface="Times New Roman"/>
              </a:rPr>
              <a:t>(baseline)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15" dirty="0">
                <a:latin typeface="Times New Roman"/>
                <a:cs typeface="Times New Roman"/>
              </a:rPr>
              <a:t>bên </a:t>
            </a:r>
            <a:r>
              <a:rPr sz="1950" spc="10" dirty="0">
                <a:latin typeface="Times New Roman"/>
                <a:cs typeface="Times New Roman"/>
              </a:rPr>
              <a:t>trái sang </a:t>
            </a:r>
            <a:r>
              <a:rPr sz="1950" spc="-355" dirty="0">
                <a:latin typeface="Times New Roman"/>
                <a:cs typeface="Times New Roman"/>
              </a:rPr>
              <a:t>bên  </a:t>
            </a:r>
            <a:r>
              <a:rPr sz="1950" spc="10" dirty="0">
                <a:latin typeface="Times New Roman"/>
                <a:cs typeface="Times New Roman"/>
              </a:rPr>
              <a:t>phải </a:t>
            </a:r>
            <a:r>
              <a:rPr sz="1950" spc="5" dirty="0">
                <a:latin typeface="Times New Roman"/>
                <a:cs typeface="Times New Roman"/>
              </a:rPr>
              <a:t>màn </a:t>
            </a:r>
            <a:r>
              <a:rPr sz="1950" spc="10" dirty="0">
                <a:latin typeface="Times New Roman"/>
                <a:cs typeface="Times New Roman"/>
              </a:rPr>
              <a:t>hình </a:t>
            </a:r>
            <a:r>
              <a:rPr sz="1950" spc="15" dirty="0">
                <a:latin typeface="Times New Roman"/>
                <a:cs typeface="Times New Roman"/>
              </a:rPr>
              <a:t>soạn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thảo.</a:t>
            </a:r>
            <a:endParaRPr sz="19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25"/>
              </a:spcBef>
            </a:pPr>
            <a:r>
              <a:rPr lang="en-VN" sz="1950" spc="250" dirty="0">
                <a:latin typeface="FontAwesome"/>
                <a:cs typeface="FontAwesome"/>
              </a:rPr>
              <a:t>-&gt;</a:t>
            </a:r>
            <a:r>
              <a:rPr sz="1950" spc="250" dirty="0" err="1">
                <a:latin typeface="Times New Roman"/>
                <a:cs typeface="Times New Roman"/>
              </a:rPr>
              <a:t>Xuống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dòng: </a:t>
            </a:r>
            <a:r>
              <a:rPr sz="1950" spc="2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động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bằng </a:t>
            </a:r>
            <a:r>
              <a:rPr sz="1950" spc="5" dirty="0">
                <a:latin typeface="Times New Roman"/>
                <a:cs typeface="Times New Roman"/>
              </a:rPr>
              <a:t>tay </a:t>
            </a:r>
            <a:r>
              <a:rPr sz="1950" spc="10" dirty="0">
                <a:latin typeface="Times New Roman"/>
                <a:cs typeface="Times New Roman"/>
              </a:rPr>
              <a:t>(Shift+Enter).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4F13BE12-4C4A-1B4B-AC38-64F23B473E51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0647" y="1462384"/>
            <a:ext cx="9424670" cy="450024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025525">
              <a:lnSpc>
                <a:spcPct val="100000"/>
              </a:lnSpc>
              <a:spcBef>
                <a:spcPts val="122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02: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KIẾN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THỨC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VỀ VĂN</a:t>
            </a:r>
            <a:r>
              <a:rPr sz="2200" b="1" spc="-295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2200" dirty="0">
              <a:latin typeface="Times New Roman"/>
              <a:cs typeface="Times New Roman"/>
            </a:endParaRPr>
          </a:p>
          <a:p>
            <a:pPr marL="434975" indent="-422909">
              <a:lnSpc>
                <a:spcPct val="100000"/>
              </a:lnSpc>
              <a:spcBef>
                <a:spcPts val="1005"/>
              </a:spcBef>
              <a:buAutoNum type="romanUcPeriod" startAt="2"/>
              <a:tabLst>
                <a:tab pos="434975" algn="l"/>
                <a:tab pos="435609" algn="l"/>
              </a:tabLst>
            </a:pP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MỘT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SỐ </a:t>
            </a:r>
            <a:r>
              <a:rPr sz="19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LƯU</a:t>
            </a:r>
            <a:r>
              <a:rPr sz="195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Ý</a:t>
            </a:r>
            <a:endParaRPr sz="1950" dirty="0">
              <a:latin typeface="Times New Roman"/>
              <a:cs typeface="Times New Roman"/>
            </a:endParaRPr>
          </a:p>
          <a:p>
            <a:pPr marL="624840" marR="380365" lvl="1" indent="-302260">
              <a:lnSpc>
                <a:spcPct val="101499"/>
              </a:lnSpc>
              <a:spcBef>
                <a:spcPts val="505"/>
              </a:spcBef>
              <a:buFont typeface="FontAwesome"/>
              <a:buChar char="❖"/>
              <a:tabLst>
                <a:tab pos="625475" algn="l"/>
              </a:tabLst>
            </a:pPr>
            <a:r>
              <a:rPr sz="1950" spc="10" dirty="0">
                <a:latin typeface="Times New Roman"/>
                <a:cs typeface="Times New Roman"/>
              </a:rPr>
              <a:t>Khi </a:t>
            </a:r>
            <a:r>
              <a:rPr sz="1950" spc="15" dirty="0">
                <a:latin typeface="Times New Roman"/>
                <a:cs typeface="Times New Roman"/>
              </a:rPr>
              <a:t>gõ văn bản không dùng phím </a:t>
            </a:r>
            <a:r>
              <a:rPr sz="1950" spc="10" dirty="0">
                <a:latin typeface="Times New Roman"/>
                <a:cs typeface="Times New Roman"/>
              </a:rPr>
              <a:t>Enter để </a:t>
            </a:r>
            <a:r>
              <a:rPr sz="1950" spc="15" dirty="0">
                <a:latin typeface="Times New Roman"/>
                <a:cs typeface="Times New Roman"/>
              </a:rPr>
              <a:t>xuống dòng. Phím </a:t>
            </a:r>
            <a:r>
              <a:rPr sz="1950" spc="10" dirty="0">
                <a:latin typeface="Times New Roman"/>
                <a:cs typeface="Times New Roman"/>
              </a:rPr>
              <a:t>Enter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-545" dirty="0">
                <a:latin typeface="Times New Roman"/>
                <a:cs typeface="Times New Roman"/>
              </a:rPr>
              <a:t>kết </a:t>
            </a:r>
            <a:r>
              <a:rPr sz="1950" spc="-48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thúc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đoạn văn bản hoàn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chỉnh.</a:t>
            </a:r>
            <a:endParaRPr sz="1950" dirty="0">
              <a:latin typeface="Times New Roman"/>
              <a:cs typeface="Times New Roman"/>
            </a:endParaRPr>
          </a:p>
          <a:p>
            <a:pPr marL="624840" marR="153670" lvl="1" indent="-302260">
              <a:lnSpc>
                <a:spcPct val="101499"/>
              </a:lnSpc>
              <a:spcBef>
                <a:spcPts val="495"/>
              </a:spcBef>
              <a:buFont typeface="FontAwesome"/>
              <a:buChar char="❖"/>
              <a:tabLst>
                <a:tab pos="625475" algn="l"/>
              </a:tabLst>
            </a:pPr>
            <a:r>
              <a:rPr sz="1950" spc="10" dirty="0">
                <a:latin typeface="Times New Roman"/>
                <a:cs typeface="Times New Roman"/>
              </a:rPr>
              <a:t>Giữa </a:t>
            </a:r>
            <a:r>
              <a:rPr sz="1950" spc="5" dirty="0">
                <a:latin typeface="Times New Roman"/>
                <a:cs typeface="Times New Roman"/>
              </a:rPr>
              <a:t>các </a:t>
            </a:r>
            <a:r>
              <a:rPr sz="1950" spc="10" dirty="0">
                <a:latin typeface="Times New Roman"/>
                <a:cs typeface="Times New Roman"/>
              </a:rPr>
              <a:t>từ </a:t>
            </a:r>
            <a:r>
              <a:rPr sz="1950" spc="5" dirty="0">
                <a:latin typeface="Times New Roman"/>
                <a:cs typeface="Times New Roman"/>
              </a:rPr>
              <a:t>chỉ </a:t>
            </a:r>
            <a:r>
              <a:rPr sz="1950" spc="15" dirty="0">
                <a:latin typeface="Times New Roman"/>
                <a:cs typeface="Times New Roman"/>
              </a:rPr>
              <a:t>dùng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dấu khoảng </a:t>
            </a:r>
            <a:r>
              <a:rPr sz="1950" spc="5" dirty="0">
                <a:latin typeface="Times New Roman"/>
                <a:cs typeface="Times New Roman"/>
              </a:rPr>
              <a:t>trắng </a:t>
            </a:r>
            <a:r>
              <a:rPr sz="1950" spc="10" dirty="0">
                <a:latin typeface="Times New Roman"/>
                <a:cs typeface="Times New Roman"/>
              </a:rPr>
              <a:t>để </a:t>
            </a:r>
            <a:r>
              <a:rPr sz="1950" spc="15" dirty="0">
                <a:latin typeface="Times New Roman"/>
                <a:cs typeface="Times New Roman"/>
              </a:rPr>
              <a:t>phân </a:t>
            </a:r>
            <a:r>
              <a:rPr sz="1950" spc="5" dirty="0">
                <a:latin typeface="Times New Roman"/>
                <a:cs typeface="Times New Roman"/>
              </a:rPr>
              <a:t>cách. </a:t>
            </a:r>
            <a:r>
              <a:rPr sz="1950" spc="15" dirty="0">
                <a:latin typeface="Times New Roman"/>
                <a:cs typeface="Times New Roman"/>
              </a:rPr>
              <a:t>Không </a:t>
            </a:r>
            <a:r>
              <a:rPr sz="1950" spc="10" dirty="0">
                <a:latin typeface="Times New Roman"/>
                <a:cs typeface="Times New Roman"/>
              </a:rPr>
              <a:t>sử </a:t>
            </a:r>
            <a:r>
              <a:rPr sz="1950" spc="15" dirty="0">
                <a:latin typeface="Times New Roman"/>
                <a:cs typeface="Times New Roman"/>
              </a:rPr>
              <a:t>dụng </a:t>
            </a:r>
            <a:r>
              <a:rPr sz="1950" spc="10" dirty="0">
                <a:latin typeface="Times New Roman"/>
                <a:cs typeface="Times New Roman"/>
              </a:rPr>
              <a:t>dấu </a:t>
            </a:r>
            <a:r>
              <a:rPr sz="1950" spc="-260" dirty="0">
                <a:latin typeface="Times New Roman"/>
                <a:cs typeface="Times New Roman"/>
              </a:rPr>
              <a:t>khoảng  </a:t>
            </a:r>
            <a:r>
              <a:rPr sz="1950" spc="10" dirty="0">
                <a:latin typeface="Times New Roman"/>
                <a:cs typeface="Times New Roman"/>
              </a:rPr>
              <a:t>trắng </a:t>
            </a:r>
            <a:r>
              <a:rPr sz="1950" spc="15" dirty="0">
                <a:latin typeface="Times New Roman"/>
                <a:cs typeface="Times New Roman"/>
              </a:rPr>
              <a:t>đầu dòng cho </a:t>
            </a:r>
            <a:r>
              <a:rPr sz="1950" spc="10" dirty="0">
                <a:latin typeface="Times New Roman"/>
                <a:cs typeface="Times New Roman"/>
              </a:rPr>
              <a:t>việc </a:t>
            </a:r>
            <a:r>
              <a:rPr sz="1950" spc="5" dirty="0">
                <a:latin typeface="Times New Roman"/>
                <a:cs typeface="Times New Roman"/>
              </a:rPr>
              <a:t>căn </a:t>
            </a:r>
            <a:r>
              <a:rPr sz="1950" spc="15" dirty="0">
                <a:latin typeface="Times New Roman"/>
                <a:cs typeface="Times New Roman"/>
              </a:rPr>
              <a:t>chỉnh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lề.</a:t>
            </a:r>
            <a:endParaRPr sz="1950" dirty="0">
              <a:latin typeface="Times New Roman"/>
              <a:cs typeface="Times New Roman"/>
            </a:endParaRPr>
          </a:p>
          <a:p>
            <a:pPr marL="624840" marR="26034" lvl="1" indent="-302260" algn="just">
              <a:lnSpc>
                <a:spcPct val="101499"/>
              </a:lnSpc>
              <a:spcBef>
                <a:spcPts val="490"/>
              </a:spcBef>
              <a:buFont typeface="FontAwesome"/>
              <a:buChar char="❖"/>
              <a:tabLst>
                <a:tab pos="625475" algn="l"/>
              </a:tabLst>
            </a:pP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dấu ngắt </a:t>
            </a:r>
            <a:r>
              <a:rPr sz="1950" spc="10" dirty="0">
                <a:latin typeface="Times New Roman"/>
                <a:cs typeface="Times New Roman"/>
              </a:rPr>
              <a:t>câu </a:t>
            </a:r>
            <a:r>
              <a:rPr sz="1950" spc="15" dirty="0">
                <a:latin typeface="Times New Roman"/>
                <a:cs typeface="Times New Roman"/>
              </a:rPr>
              <a:t>như chấm </a:t>
            </a:r>
            <a:r>
              <a:rPr sz="1950" spc="5" dirty="0">
                <a:latin typeface="Times New Roman"/>
                <a:cs typeface="Times New Roman"/>
              </a:rPr>
              <a:t>(.), </a:t>
            </a:r>
            <a:r>
              <a:rPr sz="1950" spc="15" dirty="0">
                <a:latin typeface="Times New Roman"/>
                <a:cs typeface="Times New Roman"/>
              </a:rPr>
              <a:t>phẩy </a:t>
            </a:r>
            <a:r>
              <a:rPr sz="1950" dirty="0">
                <a:latin typeface="Times New Roman"/>
                <a:cs typeface="Times New Roman"/>
              </a:rPr>
              <a:t>(,), </a:t>
            </a:r>
            <a:r>
              <a:rPr sz="1950" spc="5" dirty="0">
                <a:latin typeface="Times New Roman"/>
                <a:cs typeface="Times New Roman"/>
              </a:rPr>
              <a:t>hai </a:t>
            </a:r>
            <a:r>
              <a:rPr sz="1950" spc="15" dirty="0">
                <a:latin typeface="Times New Roman"/>
                <a:cs typeface="Times New Roman"/>
              </a:rPr>
              <a:t>chấm </a:t>
            </a:r>
            <a:r>
              <a:rPr sz="1950" dirty="0">
                <a:latin typeface="Times New Roman"/>
                <a:cs typeface="Times New Roman"/>
              </a:rPr>
              <a:t>(:), </a:t>
            </a:r>
            <a:r>
              <a:rPr sz="1950" spc="15" dirty="0">
                <a:latin typeface="Times New Roman"/>
                <a:cs typeface="Times New Roman"/>
              </a:rPr>
              <a:t>chấm phẩy </a:t>
            </a:r>
            <a:r>
              <a:rPr sz="1950" spc="5" dirty="0">
                <a:latin typeface="Times New Roman"/>
                <a:cs typeface="Times New Roman"/>
              </a:rPr>
              <a:t>(;), </a:t>
            </a:r>
            <a:r>
              <a:rPr sz="1950" spc="10" dirty="0">
                <a:latin typeface="Times New Roman"/>
                <a:cs typeface="Times New Roman"/>
              </a:rPr>
              <a:t>chấm than </a:t>
            </a:r>
            <a:r>
              <a:rPr sz="1950" spc="5" dirty="0">
                <a:latin typeface="Times New Roman"/>
                <a:cs typeface="Times New Roman"/>
              </a:rPr>
              <a:t>(!), </a:t>
            </a:r>
            <a:r>
              <a:rPr sz="1950" spc="-535" dirty="0">
                <a:latin typeface="Times New Roman"/>
                <a:cs typeface="Times New Roman"/>
              </a:rPr>
              <a:t>hỏi </a:t>
            </a:r>
            <a:r>
              <a:rPr sz="1950" spc="-48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chấm </a:t>
            </a:r>
            <a:r>
              <a:rPr sz="1950" spc="10" dirty="0">
                <a:latin typeface="Times New Roman"/>
                <a:cs typeface="Times New Roman"/>
              </a:rPr>
              <a:t>(?) phải được </a:t>
            </a:r>
            <a:r>
              <a:rPr sz="1950" spc="15" dirty="0">
                <a:latin typeface="Times New Roman"/>
                <a:cs typeface="Times New Roman"/>
              </a:rPr>
              <a:t>gõ </a:t>
            </a:r>
            <a:r>
              <a:rPr sz="1950" spc="5" dirty="0">
                <a:latin typeface="Times New Roman"/>
                <a:cs typeface="Times New Roman"/>
              </a:rPr>
              <a:t>sát </a:t>
            </a:r>
            <a:r>
              <a:rPr sz="1950" spc="15" dirty="0">
                <a:latin typeface="Times New Roman"/>
                <a:cs typeface="Times New Roman"/>
              </a:rPr>
              <a:t>vào </a:t>
            </a:r>
            <a:r>
              <a:rPr sz="1950" spc="10" dirty="0">
                <a:latin typeface="Times New Roman"/>
                <a:cs typeface="Times New Roman"/>
              </a:rPr>
              <a:t>từ đứng </a:t>
            </a:r>
            <a:r>
              <a:rPr sz="1950" spc="5" dirty="0">
                <a:latin typeface="Times New Roman"/>
                <a:cs typeface="Times New Roman"/>
              </a:rPr>
              <a:t>trước </a:t>
            </a:r>
            <a:r>
              <a:rPr sz="1950" spc="15" dirty="0">
                <a:latin typeface="Times New Roman"/>
                <a:cs typeface="Times New Roman"/>
              </a:rPr>
              <a:t>nó, </a:t>
            </a:r>
            <a:r>
              <a:rPr sz="1950" spc="5" dirty="0">
                <a:latin typeface="Times New Roman"/>
                <a:cs typeface="Times New Roman"/>
              </a:rPr>
              <a:t>tiếp theo </a:t>
            </a:r>
            <a:r>
              <a:rPr sz="1950" spc="10" dirty="0">
                <a:latin typeface="Times New Roman"/>
                <a:cs typeface="Times New Roman"/>
              </a:rPr>
              <a:t>là </a:t>
            </a:r>
            <a:r>
              <a:rPr sz="1950" spc="5" dirty="0">
                <a:latin typeface="Times New Roman"/>
                <a:cs typeface="Times New Roman"/>
              </a:rPr>
              <a:t>một </a:t>
            </a:r>
            <a:r>
              <a:rPr sz="1950" spc="15" dirty="0">
                <a:latin typeface="Times New Roman"/>
                <a:cs typeface="Times New Roman"/>
              </a:rPr>
              <a:t>dấu khoảng </a:t>
            </a:r>
            <a:r>
              <a:rPr sz="1950" spc="10" dirty="0">
                <a:latin typeface="Times New Roman"/>
                <a:cs typeface="Times New Roman"/>
              </a:rPr>
              <a:t>trắng </a:t>
            </a:r>
            <a:r>
              <a:rPr sz="1950" spc="15" dirty="0">
                <a:latin typeface="Times New Roman"/>
                <a:cs typeface="Times New Roman"/>
              </a:rPr>
              <a:t>nếu  </a:t>
            </a:r>
            <a:r>
              <a:rPr sz="1950" spc="10" dirty="0">
                <a:latin typeface="Times New Roman"/>
                <a:cs typeface="Times New Roman"/>
              </a:rPr>
              <a:t>sau </a:t>
            </a:r>
            <a:r>
              <a:rPr sz="1950" spc="15" dirty="0">
                <a:latin typeface="Times New Roman"/>
                <a:cs typeface="Times New Roman"/>
              </a:rPr>
              <a:t>đó </a:t>
            </a:r>
            <a:r>
              <a:rPr sz="1950" spc="10" dirty="0">
                <a:latin typeface="Times New Roman"/>
                <a:cs typeface="Times New Roman"/>
              </a:rPr>
              <a:t>vẫn còn nội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dung.</a:t>
            </a:r>
            <a:endParaRPr sz="1950" dirty="0">
              <a:latin typeface="Times New Roman"/>
              <a:cs typeface="Times New Roman"/>
            </a:endParaRPr>
          </a:p>
          <a:p>
            <a:pPr marL="624840" marR="5080" lvl="1" indent="-302260">
              <a:lnSpc>
                <a:spcPct val="101499"/>
              </a:lnSpc>
              <a:spcBef>
                <a:spcPts val="495"/>
              </a:spcBef>
              <a:buFont typeface="FontAwesome"/>
              <a:buChar char="❖"/>
              <a:tabLst>
                <a:tab pos="625475" algn="l"/>
              </a:tabLst>
            </a:pPr>
            <a:r>
              <a:rPr sz="1950" spc="10" dirty="0">
                <a:latin typeface="Times New Roman"/>
                <a:cs typeface="Times New Roman"/>
              </a:rPr>
              <a:t>Các </a:t>
            </a:r>
            <a:r>
              <a:rPr sz="1950" spc="15" dirty="0">
                <a:latin typeface="Times New Roman"/>
                <a:cs typeface="Times New Roman"/>
              </a:rPr>
              <a:t>dấu </a:t>
            </a:r>
            <a:r>
              <a:rPr sz="1950" spc="-5" dirty="0">
                <a:latin typeface="Times New Roman"/>
                <a:cs typeface="Times New Roman"/>
              </a:rPr>
              <a:t>mở </a:t>
            </a:r>
            <a:r>
              <a:rPr sz="1950" spc="15" dirty="0">
                <a:latin typeface="Times New Roman"/>
                <a:cs typeface="Times New Roman"/>
              </a:rPr>
              <a:t>ngoặc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-5" dirty="0">
                <a:latin typeface="Times New Roman"/>
                <a:cs typeface="Times New Roman"/>
              </a:rPr>
              <a:t>mở </a:t>
            </a:r>
            <a:r>
              <a:rPr sz="1950" spc="15" dirty="0">
                <a:latin typeface="Times New Roman"/>
                <a:cs typeface="Times New Roman"/>
              </a:rPr>
              <a:t>nháy đều </a:t>
            </a:r>
            <a:r>
              <a:rPr sz="1950" spc="10" dirty="0">
                <a:latin typeface="Times New Roman"/>
                <a:cs typeface="Times New Roman"/>
              </a:rPr>
              <a:t>phải được hiểu là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15" dirty="0">
                <a:latin typeface="Times New Roman"/>
                <a:cs typeface="Times New Roman"/>
              </a:rPr>
              <a:t>đầu </a:t>
            </a:r>
            <a:r>
              <a:rPr sz="1950" spc="5" dirty="0">
                <a:latin typeface="Times New Roman"/>
                <a:cs typeface="Times New Roman"/>
              </a:rPr>
              <a:t>từ, </a:t>
            </a:r>
            <a:r>
              <a:rPr sz="1950" spc="20" dirty="0">
                <a:latin typeface="Times New Roman"/>
                <a:cs typeface="Times New Roman"/>
              </a:rPr>
              <a:t>do đó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dirty="0">
                <a:latin typeface="Times New Roman"/>
                <a:cs typeface="Times New Roman"/>
              </a:rPr>
              <a:t>tự </a:t>
            </a:r>
            <a:r>
              <a:rPr sz="1950" spc="5" dirty="0">
                <a:latin typeface="Times New Roman"/>
                <a:cs typeface="Times New Roman"/>
              </a:rPr>
              <a:t>tiếp  </a:t>
            </a:r>
            <a:r>
              <a:rPr sz="1950" spc="10" dirty="0">
                <a:latin typeface="Times New Roman"/>
                <a:cs typeface="Times New Roman"/>
              </a:rPr>
              <a:t>theo phải </a:t>
            </a:r>
            <a:r>
              <a:rPr sz="1950" spc="5" dirty="0">
                <a:latin typeface="Times New Roman"/>
                <a:cs typeface="Times New Roman"/>
              </a:rPr>
              <a:t>viết sát </a:t>
            </a:r>
            <a:r>
              <a:rPr sz="1950" spc="15" dirty="0">
                <a:latin typeface="Times New Roman"/>
                <a:cs typeface="Times New Roman"/>
              </a:rPr>
              <a:t>vào bên </a:t>
            </a:r>
            <a:r>
              <a:rPr sz="1950" spc="10" dirty="0">
                <a:latin typeface="Times New Roman"/>
                <a:cs typeface="Times New Roman"/>
              </a:rPr>
              <a:t>trái của các dấu </a:t>
            </a:r>
            <a:r>
              <a:rPr sz="1950" spc="-20" dirty="0">
                <a:latin typeface="Times New Roman"/>
                <a:cs typeface="Times New Roman"/>
              </a:rPr>
              <a:t>này. </a:t>
            </a:r>
            <a:r>
              <a:rPr sz="1950" spc="10" dirty="0">
                <a:latin typeface="Times New Roman"/>
                <a:cs typeface="Times New Roman"/>
              </a:rPr>
              <a:t>Tương </a:t>
            </a:r>
            <a:r>
              <a:rPr sz="1950" spc="5" dirty="0">
                <a:latin typeface="Times New Roman"/>
                <a:cs typeface="Times New Roman"/>
              </a:rPr>
              <a:t>tự, các </a:t>
            </a:r>
            <a:r>
              <a:rPr sz="1950" spc="15" dirty="0">
                <a:latin typeface="Times New Roman"/>
                <a:cs typeface="Times New Roman"/>
              </a:rPr>
              <a:t>dấu đóng ngoặc </a:t>
            </a:r>
            <a:r>
              <a:rPr sz="1950" spc="10" dirty="0">
                <a:latin typeface="Times New Roman"/>
                <a:cs typeface="Times New Roman"/>
              </a:rPr>
              <a:t>và </a:t>
            </a:r>
            <a:r>
              <a:rPr sz="1950" spc="15" dirty="0">
                <a:latin typeface="Times New Roman"/>
                <a:cs typeface="Times New Roman"/>
              </a:rPr>
              <a:t>đóng  nháy </a:t>
            </a:r>
            <a:r>
              <a:rPr sz="1950" spc="10" dirty="0">
                <a:latin typeface="Times New Roman"/>
                <a:cs typeface="Times New Roman"/>
              </a:rPr>
              <a:t>phải hiểu là </a:t>
            </a:r>
            <a:r>
              <a:rPr sz="1950" spc="15" dirty="0">
                <a:latin typeface="Times New Roman"/>
                <a:cs typeface="Times New Roman"/>
              </a:rPr>
              <a:t>ký </a:t>
            </a:r>
            <a:r>
              <a:rPr sz="1950" spc="10" dirty="0">
                <a:latin typeface="Times New Roman"/>
                <a:cs typeface="Times New Roman"/>
              </a:rPr>
              <a:t>tự cuối từ </a:t>
            </a:r>
            <a:r>
              <a:rPr sz="1950" spc="20" dirty="0">
                <a:latin typeface="Times New Roman"/>
                <a:cs typeface="Times New Roman"/>
              </a:rPr>
              <a:t>và </a:t>
            </a:r>
            <a:r>
              <a:rPr sz="1950" spc="10" dirty="0">
                <a:latin typeface="Times New Roman"/>
                <a:cs typeface="Times New Roman"/>
              </a:rPr>
              <a:t>được </a:t>
            </a:r>
            <a:r>
              <a:rPr sz="1950" spc="5" dirty="0">
                <a:latin typeface="Times New Roman"/>
                <a:cs typeface="Times New Roman"/>
              </a:rPr>
              <a:t>viết sát </a:t>
            </a:r>
            <a:r>
              <a:rPr sz="1950" spc="10" dirty="0">
                <a:latin typeface="Times New Roman"/>
                <a:cs typeface="Times New Roman"/>
              </a:rPr>
              <a:t>vào bên phải </a:t>
            </a:r>
            <a:r>
              <a:rPr sz="1950" spc="15" dirty="0">
                <a:latin typeface="Times New Roman"/>
                <a:cs typeface="Times New Roman"/>
              </a:rPr>
              <a:t>của ký </a:t>
            </a:r>
            <a:r>
              <a:rPr sz="1950" spc="10" dirty="0">
                <a:latin typeface="Times New Roman"/>
                <a:cs typeface="Times New Roman"/>
              </a:rPr>
              <a:t>tự cuối </a:t>
            </a:r>
            <a:r>
              <a:rPr sz="1950" spc="15" dirty="0">
                <a:latin typeface="Times New Roman"/>
                <a:cs typeface="Times New Roman"/>
              </a:rPr>
              <a:t>cùng của</a:t>
            </a:r>
            <a:r>
              <a:rPr sz="1950" spc="-2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từ  </a:t>
            </a:r>
            <a:r>
              <a:rPr sz="1950" spc="15" dirty="0">
                <a:latin typeface="Times New Roman"/>
                <a:cs typeface="Times New Roman"/>
              </a:rPr>
              <a:t>bên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trái.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2C294C12-AB2A-5B45-AF22-60B6CA68651A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7986" y="1394201"/>
            <a:ext cx="7925434" cy="238823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024255">
              <a:lnSpc>
                <a:spcPct val="100000"/>
              </a:lnSpc>
              <a:spcBef>
                <a:spcPts val="1225"/>
              </a:spcBef>
            </a:pPr>
            <a:r>
              <a:rPr sz="20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02: </a:t>
            </a:r>
            <a:r>
              <a:rPr sz="2200" b="1" spc="25" dirty="0">
                <a:solidFill>
                  <a:srgbClr val="0000E6"/>
                </a:solidFill>
                <a:latin typeface="Times New Roman"/>
                <a:cs typeface="Times New Roman"/>
              </a:rPr>
              <a:t>MỘT </a:t>
            </a:r>
            <a:r>
              <a:rPr sz="220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SỐ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KIẾN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THỨC CƠ BẢN </a:t>
            </a:r>
            <a:r>
              <a:rPr sz="220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VỀ VĂN</a:t>
            </a:r>
            <a:r>
              <a:rPr sz="2200" b="1" spc="-30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20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BẢN</a:t>
            </a:r>
            <a:endParaRPr sz="2200" dirty="0">
              <a:latin typeface="Times New Roman"/>
              <a:cs typeface="Times New Roman"/>
            </a:endParaRPr>
          </a:p>
          <a:p>
            <a:pPr marL="390525" marR="5080" indent="-378460">
              <a:lnSpc>
                <a:spcPct val="123100"/>
              </a:lnSpc>
              <a:spcBef>
                <a:spcPts val="465"/>
              </a:spcBef>
              <a:buAutoNum type="romanUcPeriod" startAt="3"/>
              <a:tabLst>
                <a:tab pos="438150" algn="l"/>
              </a:tabLst>
            </a:pP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NGHỊ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ĐỊNH 30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CHÍNH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PHỦ VỀ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CÔNG TÁC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VĂN THƯ LƯU</a:t>
            </a:r>
            <a:r>
              <a:rPr sz="1950" b="1" spc="-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TRỮ </a:t>
            </a:r>
            <a:r>
              <a:rPr sz="1950" b="1" spc="20" dirty="0">
                <a:latin typeface="Times New Roman"/>
                <a:cs typeface="Times New Roman"/>
              </a:rPr>
              <a:t> Một </a:t>
            </a:r>
            <a:r>
              <a:rPr sz="1950" b="1" spc="10" dirty="0">
                <a:latin typeface="Times New Roman"/>
                <a:cs typeface="Times New Roman"/>
              </a:rPr>
              <a:t>số </a:t>
            </a:r>
            <a:r>
              <a:rPr sz="1950" b="1" spc="20" dirty="0">
                <a:latin typeface="Times New Roman"/>
                <a:cs typeface="Times New Roman"/>
              </a:rPr>
              <a:t>phụ </a:t>
            </a:r>
            <a:r>
              <a:rPr sz="1950" b="1" spc="10" dirty="0">
                <a:latin typeface="Times New Roman"/>
                <a:cs typeface="Times New Roman"/>
              </a:rPr>
              <a:t>lục </a:t>
            </a:r>
            <a:r>
              <a:rPr sz="1950" b="1" spc="15" dirty="0">
                <a:latin typeface="Times New Roman"/>
                <a:cs typeface="Times New Roman"/>
              </a:rPr>
              <a:t>cần </a:t>
            </a:r>
            <a:r>
              <a:rPr sz="1950" b="1" spc="10" dirty="0">
                <a:latin typeface="Times New Roman"/>
                <a:cs typeface="Times New Roman"/>
              </a:rPr>
              <a:t>chú</a:t>
            </a:r>
            <a:r>
              <a:rPr sz="1950" b="1" spc="-9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ý:</a:t>
            </a:r>
            <a:endParaRPr sz="1950" dirty="0">
              <a:latin typeface="Times New Roman"/>
              <a:cs typeface="Times New Roman"/>
            </a:endParaRPr>
          </a:p>
          <a:p>
            <a:pPr marL="636905" lvl="1" indent="-24701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637540" algn="l"/>
              </a:tabLst>
            </a:pPr>
            <a:r>
              <a:rPr sz="1950" spc="15" dirty="0">
                <a:latin typeface="Times New Roman"/>
                <a:cs typeface="Times New Roman"/>
              </a:rPr>
              <a:t>Thể </a:t>
            </a:r>
            <a:r>
              <a:rPr sz="1950" spc="10" dirty="0">
                <a:latin typeface="Times New Roman"/>
                <a:cs typeface="Times New Roman"/>
              </a:rPr>
              <a:t>thức, </a:t>
            </a:r>
            <a:r>
              <a:rPr sz="1950" spc="20" dirty="0">
                <a:latin typeface="Times New Roman"/>
                <a:cs typeface="Times New Roman"/>
              </a:rPr>
              <a:t>kỹ </a:t>
            </a:r>
            <a:r>
              <a:rPr sz="1950" spc="10" dirty="0">
                <a:latin typeface="Times New Roman"/>
                <a:cs typeface="Times New Roman"/>
              </a:rPr>
              <a:t>thuật </a:t>
            </a:r>
            <a:r>
              <a:rPr sz="1950" spc="5" dirty="0">
                <a:latin typeface="Times New Roman"/>
                <a:cs typeface="Times New Roman"/>
              </a:rPr>
              <a:t>trình </a:t>
            </a:r>
            <a:r>
              <a:rPr sz="1950" spc="15" dirty="0">
                <a:latin typeface="Times New Roman"/>
                <a:cs typeface="Times New Roman"/>
              </a:rPr>
              <a:t>bày văn bản hành </a:t>
            </a:r>
            <a:r>
              <a:rPr sz="1950" spc="10" dirty="0">
                <a:latin typeface="Times New Roman"/>
                <a:cs typeface="Times New Roman"/>
              </a:rPr>
              <a:t>chính </a:t>
            </a:r>
            <a:r>
              <a:rPr sz="1950" spc="5" dirty="0">
                <a:latin typeface="Times New Roman"/>
                <a:cs typeface="Times New Roman"/>
              </a:rPr>
              <a:t>tại </a:t>
            </a:r>
            <a:r>
              <a:rPr sz="1950" spc="15" dirty="0">
                <a:latin typeface="Times New Roman"/>
                <a:cs typeface="Times New Roman"/>
              </a:rPr>
              <a:t>Phụ </a:t>
            </a:r>
            <a:r>
              <a:rPr sz="1950" spc="10" dirty="0">
                <a:latin typeface="Times New Roman"/>
                <a:cs typeface="Times New Roman"/>
              </a:rPr>
              <a:t>lục</a:t>
            </a:r>
            <a:r>
              <a:rPr sz="1950" spc="-2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I</a:t>
            </a:r>
            <a:endParaRPr sz="1950" dirty="0">
              <a:latin typeface="Times New Roman"/>
              <a:cs typeface="Times New Roman"/>
            </a:endParaRPr>
          </a:p>
          <a:p>
            <a:pPr marL="636905" lvl="1" indent="-2470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637540" algn="l"/>
              </a:tabLst>
            </a:pPr>
            <a:r>
              <a:rPr sz="1950" spc="-25" dirty="0">
                <a:latin typeface="Times New Roman"/>
                <a:cs typeface="Times New Roman"/>
              </a:rPr>
              <a:t>Viết </a:t>
            </a:r>
            <a:r>
              <a:rPr sz="1950" spc="15" dirty="0">
                <a:latin typeface="Times New Roman"/>
                <a:cs typeface="Times New Roman"/>
              </a:rPr>
              <a:t>hoa </a:t>
            </a:r>
            <a:r>
              <a:rPr sz="1950" spc="10" dirty="0">
                <a:latin typeface="Times New Roman"/>
                <a:cs typeface="Times New Roman"/>
              </a:rPr>
              <a:t>trong văn bản </a:t>
            </a:r>
            <a:r>
              <a:rPr sz="1950" spc="15" dirty="0">
                <a:latin typeface="Times New Roman"/>
                <a:cs typeface="Times New Roman"/>
              </a:rPr>
              <a:t>hành </a:t>
            </a:r>
            <a:r>
              <a:rPr sz="1950" spc="10" dirty="0">
                <a:latin typeface="Times New Roman"/>
                <a:cs typeface="Times New Roman"/>
              </a:rPr>
              <a:t>chính </a:t>
            </a:r>
            <a:r>
              <a:rPr sz="1950" spc="5" dirty="0">
                <a:latin typeface="Times New Roman"/>
                <a:cs typeface="Times New Roman"/>
              </a:rPr>
              <a:t>tại </a:t>
            </a:r>
            <a:r>
              <a:rPr sz="1950" spc="15" dirty="0">
                <a:latin typeface="Times New Roman"/>
                <a:cs typeface="Times New Roman"/>
              </a:rPr>
              <a:t>Phụ </a:t>
            </a:r>
            <a:r>
              <a:rPr sz="1950" spc="10" dirty="0">
                <a:latin typeface="Times New Roman"/>
                <a:cs typeface="Times New Roman"/>
              </a:rPr>
              <a:t>lục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II</a:t>
            </a:r>
            <a:endParaRPr sz="1950" dirty="0">
              <a:latin typeface="Times New Roman"/>
              <a:cs typeface="Times New Roman"/>
            </a:endParaRPr>
          </a:p>
          <a:p>
            <a:pPr marL="636905" lvl="1" indent="-24701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637540" algn="l"/>
              </a:tabLst>
            </a:pPr>
            <a:r>
              <a:rPr sz="1950" spc="-25" dirty="0">
                <a:latin typeface="Times New Roman"/>
                <a:cs typeface="Times New Roman"/>
              </a:rPr>
              <a:t>Viết </a:t>
            </a:r>
            <a:r>
              <a:rPr sz="1950" spc="5" dirty="0">
                <a:latin typeface="Times New Roman"/>
                <a:cs typeface="Times New Roman"/>
              </a:rPr>
              <a:t>tắt </a:t>
            </a:r>
            <a:r>
              <a:rPr sz="1950" spc="10" dirty="0">
                <a:latin typeface="Times New Roman"/>
                <a:cs typeface="Times New Roman"/>
              </a:rPr>
              <a:t>trong văn bản </a:t>
            </a:r>
            <a:r>
              <a:rPr sz="1950" spc="5" dirty="0">
                <a:latin typeface="Times New Roman"/>
                <a:cs typeface="Times New Roman"/>
              </a:rPr>
              <a:t>tại </a:t>
            </a:r>
            <a:r>
              <a:rPr sz="1950" spc="15" dirty="0">
                <a:latin typeface="Times New Roman"/>
                <a:cs typeface="Times New Roman"/>
              </a:rPr>
              <a:t>Phụ lục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III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1810" y="3865418"/>
            <a:ext cx="9095232" cy="2778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1" name="object 11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C154E5AA-539E-F048-93C7-A9F18B0132BC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210" y="1347673"/>
            <a:ext cx="7920355" cy="93281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1120"/>
              </a:spcBef>
            </a:pPr>
            <a:r>
              <a:rPr sz="230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BÀI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03: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THÀNH PHẦN </a:t>
            </a:r>
            <a:r>
              <a:rPr sz="2450" b="1" spc="20" dirty="0">
                <a:solidFill>
                  <a:srgbClr val="0000E6"/>
                </a:solidFill>
                <a:latin typeface="Times New Roman"/>
                <a:cs typeface="Times New Roman"/>
              </a:rPr>
              <a:t>VÀ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TÙY </a:t>
            </a:r>
            <a:r>
              <a:rPr sz="2450" b="1" spc="15" dirty="0">
                <a:solidFill>
                  <a:srgbClr val="0000E6"/>
                </a:solidFill>
                <a:latin typeface="Times New Roman"/>
                <a:cs typeface="Times New Roman"/>
              </a:rPr>
              <a:t>CHỈNH </a:t>
            </a:r>
            <a:r>
              <a:rPr sz="2450" b="1" spc="10" dirty="0">
                <a:solidFill>
                  <a:srgbClr val="0000E6"/>
                </a:solidFill>
                <a:latin typeface="Times New Roman"/>
                <a:cs typeface="Times New Roman"/>
              </a:rPr>
              <a:t>GIAO</a:t>
            </a:r>
            <a:r>
              <a:rPr sz="2450" b="1" spc="-240" dirty="0">
                <a:solidFill>
                  <a:srgbClr val="0000E6"/>
                </a:solidFill>
                <a:latin typeface="Times New Roman"/>
                <a:cs typeface="Times New Roman"/>
              </a:rPr>
              <a:t> </a:t>
            </a:r>
            <a:r>
              <a:rPr sz="2450" b="1" spc="5" dirty="0">
                <a:solidFill>
                  <a:srgbClr val="0000E6"/>
                </a:solidFill>
                <a:latin typeface="Times New Roman"/>
                <a:cs typeface="Times New Roman"/>
              </a:rPr>
              <a:t>DIỆN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436245" algn="l"/>
              </a:tabLst>
            </a:pPr>
            <a:r>
              <a:rPr sz="1950" b="1" spc="5" dirty="0">
                <a:solidFill>
                  <a:srgbClr val="90C126"/>
                </a:solidFill>
                <a:latin typeface="Times New Roman"/>
                <a:cs typeface="Times New Roman"/>
              </a:rPr>
              <a:t>I.	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CÁC THÀNH PHẦN </a:t>
            </a:r>
            <a:r>
              <a:rPr sz="19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CHÍNH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TRÊN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sz="195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MỀM</a:t>
            </a:r>
            <a:r>
              <a:rPr sz="195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WORD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117" y="2382773"/>
            <a:ext cx="9114790" cy="4333875"/>
            <a:chOff x="944117" y="2382773"/>
            <a:chExt cx="9114790" cy="4333875"/>
          </a:xfrm>
        </p:grpSpPr>
        <p:sp>
          <p:nvSpPr>
            <p:cNvPr id="4" name="object 4"/>
            <p:cNvSpPr/>
            <p:nvPr/>
          </p:nvSpPr>
          <p:spPr>
            <a:xfrm>
              <a:off x="963167" y="2403347"/>
              <a:ext cx="9095232" cy="4312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7071" y="2395727"/>
              <a:ext cx="9101455" cy="4320540"/>
            </a:xfrm>
            <a:custGeom>
              <a:avLst/>
              <a:gdLst/>
              <a:ahLst/>
              <a:cxnLst/>
              <a:rect l="l" t="t" r="r" b="b"/>
              <a:pathLst>
                <a:path w="9101455" h="4320540">
                  <a:moveTo>
                    <a:pt x="0" y="0"/>
                  </a:moveTo>
                  <a:lnTo>
                    <a:pt x="9101328" y="0"/>
                  </a:lnTo>
                </a:path>
                <a:path w="9101455" h="4320540">
                  <a:moveTo>
                    <a:pt x="0" y="4320539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000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1057655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4101" y="1108978"/>
            <a:ext cx="52882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43070" algn="l"/>
              </a:tabLst>
            </a:pP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35" dirty="0">
                <a:latin typeface="Times New Roman"/>
                <a:cs typeface="Times New Roman"/>
              </a:rPr>
              <a:t>R</a:t>
            </a:r>
            <a:r>
              <a:rPr sz="1450" b="1" spc="20" dirty="0">
                <a:latin typeface="Times New Roman"/>
                <a:cs typeface="Times New Roman"/>
              </a:rPr>
              <a:t>U</a:t>
            </a:r>
            <a:r>
              <a:rPr sz="1450" b="1" spc="35" dirty="0">
                <a:latin typeface="Times New Roman"/>
                <a:cs typeface="Times New Roman"/>
              </a:rPr>
              <a:t>N</a:t>
            </a:r>
            <a:r>
              <a:rPr sz="1450" b="1" spc="25" dirty="0">
                <a:latin typeface="Times New Roman"/>
                <a:cs typeface="Times New Roman"/>
              </a:rPr>
              <a:t>G</a:t>
            </a:r>
            <a:r>
              <a:rPr sz="1450" b="1" spc="-50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Â</a:t>
            </a:r>
            <a:r>
              <a:rPr sz="1450" b="1" spc="35" dirty="0">
                <a:latin typeface="Times New Roman"/>
                <a:cs typeface="Times New Roman"/>
              </a:rPr>
              <a:t>M</a:t>
            </a:r>
            <a:r>
              <a:rPr sz="1450" b="1" spc="-3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T</a:t>
            </a:r>
            <a:r>
              <a:rPr sz="1450" b="1" spc="20" dirty="0">
                <a:latin typeface="Times New Roman"/>
                <a:cs typeface="Times New Roman"/>
              </a:rPr>
              <a:t>IN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H</a:t>
            </a:r>
            <a:r>
              <a:rPr sz="1450" b="1" spc="25" dirty="0">
                <a:latin typeface="Times New Roman"/>
                <a:cs typeface="Times New Roman"/>
              </a:rPr>
              <a:t>ỌC</a:t>
            </a:r>
            <a:r>
              <a:rPr sz="1450" b="1" spc="5" dirty="0">
                <a:latin typeface="Times New Roman"/>
                <a:cs typeface="Times New Roman"/>
              </a:rPr>
              <a:t> </a:t>
            </a:r>
            <a:r>
              <a:rPr sz="1450" b="1" spc="25" dirty="0">
                <a:latin typeface="Times New Roman"/>
                <a:cs typeface="Times New Roman"/>
              </a:rPr>
              <a:t>S</a:t>
            </a:r>
            <a:r>
              <a:rPr sz="1450" b="1" spc="35" dirty="0">
                <a:latin typeface="Times New Roman"/>
                <a:cs typeface="Times New Roman"/>
              </a:rPr>
              <a:t>A</a:t>
            </a:r>
            <a:r>
              <a:rPr sz="1450" b="1" spc="25" dirty="0">
                <a:latin typeface="Times New Roman"/>
                <a:cs typeface="Times New Roman"/>
              </a:rPr>
              <a:t>O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5" dirty="0">
                <a:latin typeface="Times New Roman"/>
                <a:cs typeface="Times New Roman"/>
              </a:rPr>
              <a:t>V</a:t>
            </a:r>
            <a:r>
              <a:rPr sz="1450" b="1" spc="20" dirty="0">
                <a:latin typeface="Times New Roman"/>
                <a:cs typeface="Times New Roman"/>
              </a:rPr>
              <a:t>IỆT</a:t>
            </a:r>
            <a:r>
              <a:rPr sz="1450" b="1" dirty="0">
                <a:latin typeface="Times New Roman"/>
                <a:cs typeface="Times New Roman"/>
              </a:rPr>
              <a:t>	</a:t>
            </a:r>
            <a:r>
              <a:rPr sz="1450" spc="15" dirty="0">
                <a:latin typeface="Times New Roman"/>
                <a:cs typeface="Times New Roman"/>
              </a:rPr>
              <a:t>0812.</a:t>
            </a:r>
            <a:r>
              <a:rPr sz="1450" spc="-45" dirty="0">
                <a:latin typeface="Times New Roman"/>
                <a:cs typeface="Times New Roman"/>
              </a:rPr>
              <a:t>1</a:t>
            </a:r>
            <a:r>
              <a:rPr sz="1450" spc="15" dirty="0">
                <a:latin typeface="Times New Roman"/>
                <a:cs typeface="Times New Roman"/>
              </a:rPr>
              <a:t>14.345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51000" algn="l"/>
              </a:tabLst>
            </a:pPr>
            <a:r>
              <a:rPr spc="10" dirty="0"/>
              <a:t>blogdaytinhoc.com	</a:t>
            </a:r>
            <a:r>
              <a:rPr sz="1950" b="1" spc="-15" dirty="0">
                <a:latin typeface="UnBatang"/>
                <a:cs typeface="UnBatang"/>
              </a:rPr>
              <a:t></a:t>
            </a:r>
            <a:r>
              <a:rPr spc="-15" dirty="0"/>
              <a:t>Bạch </a:t>
            </a:r>
            <a:r>
              <a:rPr spc="20" dirty="0"/>
              <a:t>Xuân</a:t>
            </a:r>
            <a:r>
              <a:rPr spc="-65" dirty="0"/>
              <a:t> </a:t>
            </a:r>
            <a:r>
              <a:rPr spc="10" dirty="0"/>
              <a:t>Hiến</a:t>
            </a:r>
            <a:endParaRPr sz="1950">
              <a:latin typeface="UnBatang"/>
              <a:cs typeface="UnBatang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08932" y="1057655"/>
            <a:ext cx="2292350" cy="325120"/>
            <a:chOff x="4408932" y="1057655"/>
            <a:chExt cx="2292350" cy="325120"/>
          </a:xfrm>
        </p:grpSpPr>
        <p:sp>
          <p:nvSpPr>
            <p:cNvPr id="10" name="object 10"/>
            <p:cNvSpPr/>
            <p:nvPr/>
          </p:nvSpPr>
          <p:spPr>
            <a:xfrm>
              <a:off x="4408932" y="1057655"/>
              <a:ext cx="326136" cy="32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3744" y="1057655"/>
              <a:ext cx="367283" cy="312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8DB0C896-5C70-3F43-81F7-6533C7B29F6D}"/>
              </a:ext>
            </a:extLst>
          </p:cNvPr>
          <p:cNvSpPr/>
          <p:nvPr/>
        </p:nvSpPr>
        <p:spPr>
          <a:xfrm>
            <a:off x="0" y="1052830"/>
            <a:ext cx="10058400" cy="318770"/>
          </a:xfrm>
          <a:custGeom>
            <a:avLst/>
            <a:gdLst/>
            <a:ahLst/>
            <a:cxnLst/>
            <a:rect l="l" t="t" r="r" b="b"/>
            <a:pathLst>
              <a:path w="10058400" h="318769">
                <a:moveTo>
                  <a:pt x="10058400" y="318516"/>
                </a:moveTo>
                <a:lnTo>
                  <a:pt x="0" y="318516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1851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4344</Words>
  <Application>Microsoft Macintosh PowerPoint</Application>
  <PresentationFormat>Custom</PresentationFormat>
  <Paragraphs>404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 Black</vt:lpstr>
      <vt:lpstr>Calibri</vt:lpstr>
      <vt:lpstr>FontAwesome</vt:lpstr>
      <vt:lpstr>Times New Roman</vt:lpstr>
      <vt:lpstr>UnBatang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blogdaytinhoc.com Bạch Xuân Hiến</vt:lpstr>
      <vt:lpstr>blogdaytinhoc.com Bạch Xuân Hiến</vt:lpstr>
      <vt:lpstr>blogdaytinhoc.com Bạch Xuân Hiến</vt:lpstr>
      <vt:lpstr>blogdaytinhoc.com Bạch Xuân Hiến</vt:lpstr>
      <vt:lpstr>PowerPoint Presentation</vt:lpstr>
      <vt:lpstr>blogdaytinhoc.com Bạch Xuân Hiến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blogdaytinhoc.com Bạch Xuân Hiến</vt:lpstr>
      <vt:lpstr>blogdaytinhoc.com Bạch Xuân Hiến</vt:lpstr>
      <vt:lpstr>blogdaytinhoc.com Bạch Xuân Hiến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blogdaytinhoc.com Bạch Xuân Hiến</vt:lpstr>
      <vt:lpstr>PowerPoint Presentation</vt:lpstr>
      <vt:lpstr>PowerPoint Presentation</vt:lpstr>
      <vt:lpstr>blogdaytinhoc.com Bạch Xuân Hiến</vt:lpstr>
      <vt:lpstr>PowerPoint Presentation</vt:lpstr>
      <vt:lpstr>blogdaytinhoc.com Bạch Xuân Hiến</vt:lpstr>
      <vt:lpstr>blogdaytinhoc.com Bạch Xuân Hiến</vt:lpstr>
      <vt:lpstr>PowerPoint Presentation</vt:lpstr>
      <vt:lpstr>PowerPoint Presentation</vt:lpstr>
      <vt:lpstr>blogdaytinhoc.com Bạch Xuân Hiến</vt:lpstr>
      <vt:lpstr>blogdaytinhoc.com Bạch Xuân Hiến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GIÃ†O TRÃ„NH WORD CÆ€ Báº¢N.pptx</dc:title>
  <dc:creator>Admin</dc:creator>
  <cp:lastModifiedBy>Vu Thi . Ngoc Anh</cp:lastModifiedBy>
  <cp:revision>4</cp:revision>
  <dcterms:created xsi:type="dcterms:W3CDTF">2021-08-14T15:31:06Z</dcterms:created>
  <dcterms:modified xsi:type="dcterms:W3CDTF">2021-08-27T02:55:50Z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2021-02-04T00:00:00Z</vt:filetime>
  </property>
  <property fmtid="{D5CDD505-2E9C-101B-9397-08002B2CF9AE}" pid="3" name="LastSaved">
    <vt:filetime>2021-08-14T00:00:00Z</vt:filetime>
  </property>
</Properties>
</file>